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99" r:id="rId4"/>
    <p:sldId id="291" r:id="rId5"/>
    <p:sldId id="283" r:id="rId6"/>
    <p:sldId id="284" r:id="rId7"/>
    <p:sldId id="292" r:id="rId8"/>
    <p:sldId id="307" r:id="rId9"/>
    <p:sldId id="285" r:id="rId10"/>
    <p:sldId id="310" r:id="rId11"/>
    <p:sldId id="286" r:id="rId12"/>
    <p:sldId id="293" r:id="rId13"/>
    <p:sldId id="287" r:id="rId14"/>
    <p:sldId id="294" r:id="rId15"/>
    <p:sldId id="288" r:id="rId16"/>
    <p:sldId id="295" r:id="rId17"/>
    <p:sldId id="289" r:id="rId18"/>
    <p:sldId id="296" r:id="rId19"/>
    <p:sldId id="290" r:id="rId20"/>
    <p:sldId id="297" r:id="rId21"/>
    <p:sldId id="268" r:id="rId22"/>
    <p:sldId id="298" r:id="rId23"/>
    <p:sldId id="309" r:id="rId24"/>
    <p:sldId id="300" r:id="rId25"/>
    <p:sldId id="301" r:id="rId26"/>
    <p:sldId id="302" r:id="rId27"/>
    <p:sldId id="303" r:id="rId28"/>
    <p:sldId id="305" r:id="rId29"/>
    <p:sldId id="31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BC24A-BC14-478D-90B2-E0374B05163B}" v="14" dt="2022-04-22T13:51:47.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22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F9358-C032-42CD-BEBF-0C3D212B2D44}" type="doc">
      <dgm:prSet loTypeId="urn:microsoft.com/office/officeart/2018/5/layout/IconCircleLabel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D82ED4D5-FB5C-4D3D-A303-12CD68A1DACC}">
      <dgm:prSet/>
      <dgm:spPr/>
      <dgm:t>
        <a:bodyPr/>
        <a:lstStyle/>
        <a:p>
          <a:pPr>
            <a:defRPr cap="all"/>
          </a:pPr>
          <a:r>
            <a:rPr lang="en-GB" dirty="0"/>
            <a:t>We have worked with 210 young people </a:t>
          </a:r>
          <a:endParaRPr lang="en-US" dirty="0"/>
        </a:p>
      </dgm:t>
    </dgm:pt>
    <dgm:pt modelId="{B2D22AD7-31AE-4A2B-AFC5-587D8B0A6478}" type="parTrans" cxnId="{3011742A-6EF9-402B-9EA7-2382791C1CB6}">
      <dgm:prSet/>
      <dgm:spPr/>
      <dgm:t>
        <a:bodyPr/>
        <a:lstStyle/>
        <a:p>
          <a:endParaRPr lang="en-US"/>
        </a:p>
      </dgm:t>
    </dgm:pt>
    <dgm:pt modelId="{F398A708-EAC0-425A-81A8-177647A5BE9F}" type="sibTrans" cxnId="{3011742A-6EF9-402B-9EA7-2382791C1CB6}">
      <dgm:prSet/>
      <dgm:spPr/>
      <dgm:t>
        <a:bodyPr/>
        <a:lstStyle/>
        <a:p>
          <a:endParaRPr lang="en-US"/>
        </a:p>
      </dgm:t>
    </dgm:pt>
    <dgm:pt modelId="{70D26715-E6E8-4E9A-A1EE-1E56867A7FE1}">
      <dgm:prSet/>
      <dgm:spPr/>
      <dgm:t>
        <a:bodyPr/>
        <a:lstStyle/>
        <a:p>
          <a:pPr>
            <a:defRPr cap="all"/>
          </a:pPr>
          <a:r>
            <a:rPr lang="en-GB" dirty="0"/>
            <a:t>This equated to 420 learning hours</a:t>
          </a:r>
          <a:endParaRPr lang="en-US" dirty="0"/>
        </a:p>
      </dgm:t>
    </dgm:pt>
    <dgm:pt modelId="{465872CE-BD49-4AA3-966D-92952E9610BD}" type="parTrans" cxnId="{F51D0A08-DEFD-4101-B5C6-7EA03AB94B54}">
      <dgm:prSet/>
      <dgm:spPr/>
      <dgm:t>
        <a:bodyPr/>
        <a:lstStyle/>
        <a:p>
          <a:endParaRPr lang="en-US"/>
        </a:p>
      </dgm:t>
    </dgm:pt>
    <dgm:pt modelId="{A15DD05F-6059-4970-A132-5D7D808F00D7}" type="sibTrans" cxnId="{F51D0A08-DEFD-4101-B5C6-7EA03AB94B54}">
      <dgm:prSet/>
      <dgm:spPr/>
      <dgm:t>
        <a:bodyPr/>
        <a:lstStyle/>
        <a:p>
          <a:endParaRPr lang="en-US"/>
        </a:p>
      </dgm:t>
    </dgm:pt>
    <dgm:pt modelId="{4C9B38FE-FF64-4791-A920-74DE98645424}">
      <dgm:prSet/>
      <dgm:spPr/>
      <dgm:t>
        <a:bodyPr/>
        <a:lstStyle/>
        <a:p>
          <a:pPr>
            <a:defRPr cap="all"/>
          </a:pPr>
          <a:r>
            <a:rPr lang="en-GB" dirty="0"/>
            <a:t>This happened at 26 different activities </a:t>
          </a:r>
          <a:endParaRPr lang="en-US" dirty="0"/>
        </a:p>
      </dgm:t>
    </dgm:pt>
    <dgm:pt modelId="{470B0A09-1342-40EE-9E04-D365609D1AA1}" type="sibTrans" cxnId="{9E10116A-FE72-4852-AFE4-FCE967E35AB5}">
      <dgm:prSet/>
      <dgm:spPr/>
      <dgm:t>
        <a:bodyPr/>
        <a:lstStyle/>
        <a:p>
          <a:endParaRPr lang="en-US"/>
        </a:p>
      </dgm:t>
    </dgm:pt>
    <dgm:pt modelId="{AEC0A985-39BD-4FAD-8AD9-CFC2B8FFEEAF}" type="parTrans" cxnId="{9E10116A-FE72-4852-AFE4-FCE967E35AB5}">
      <dgm:prSet/>
      <dgm:spPr/>
      <dgm:t>
        <a:bodyPr/>
        <a:lstStyle/>
        <a:p>
          <a:endParaRPr lang="en-US"/>
        </a:p>
      </dgm:t>
    </dgm:pt>
    <dgm:pt modelId="{2AEC3DA2-4EE2-42BB-A639-6A0BCE9A52F2}" type="pres">
      <dgm:prSet presAssocID="{8F1F9358-C032-42CD-BEBF-0C3D212B2D44}" presName="root" presStyleCnt="0">
        <dgm:presLayoutVars>
          <dgm:dir/>
          <dgm:resizeHandles val="exact"/>
        </dgm:presLayoutVars>
      </dgm:prSet>
      <dgm:spPr/>
      <dgm:t>
        <a:bodyPr/>
        <a:lstStyle/>
        <a:p>
          <a:endParaRPr lang="en-GB"/>
        </a:p>
      </dgm:t>
    </dgm:pt>
    <dgm:pt modelId="{374C3DA9-6B5D-4A9E-8E5E-DE0A1AA1556D}" type="pres">
      <dgm:prSet presAssocID="{D82ED4D5-FB5C-4D3D-A303-12CD68A1DACC}" presName="compNode" presStyleCnt="0"/>
      <dgm:spPr/>
    </dgm:pt>
    <dgm:pt modelId="{F7CD1B65-D307-41FB-B5C9-CE44F1EB832B}" type="pres">
      <dgm:prSet presAssocID="{D82ED4D5-FB5C-4D3D-A303-12CD68A1DACC}" presName="iconBgRect" presStyleLbl="bgShp" presStyleIdx="0" presStyleCnt="3"/>
      <dgm:spPr/>
    </dgm:pt>
    <dgm:pt modelId="{D43CF461-C27F-4C73-846C-305B90E4E561}" type="pres">
      <dgm:prSet presAssocID="{D82ED4D5-FB5C-4D3D-A303-12CD68A1DA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Group"/>
        </a:ext>
      </dgm:extLst>
    </dgm:pt>
    <dgm:pt modelId="{C002715A-42BD-467B-81E6-DF73ED14ACE7}" type="pres">
      <dgm:prSet presAssocID="{D82ED4D5-FB5C-4D3D-A303-12CD68A1DACC}" presName="spaceRect" presStyleCnt="0"/>
      <dgm:spPr/>
    </dgm:pt>
    <dgm:pt modelId="{BFC01E0F-399D-45DB-BF1A-55DDFCE48BCF}" type="pres">
      <dgm:prSet presAssocID="{D82ED4D5-FB5C-4D3D-A303-12CD68A1DACC}" presName="textRect" presStyleLbl="revTx" presStyleIdx="0" presStyleCnt="3">
        <dgm:presLayoutVars>
          <dgm:chMax val="1"/>
          <dgm:chPref val="1"/>
        </dgm:presLayoutVars>
      </dgm:prSet>
      <dgm:spPr/>
      <dgm:t>
        <a:bodyPr/>
        <a:lstStyle/>
        <a:p>
          <a:endParaRPr lang="en-GB"/>
        </a:p>
      </dgm:t>
    </dgm:pt>
    <dgm:pt modelId="{AF806DD2-4D02-40B1-8DBD-F146C056CADF}" type="pres">
      <dgm:prSet presAssocID="{F398A708-EAC0-425A-81A8-177647A5BE9F}" presName="sibTrans" presStyleCnt="0"/>
      <dgm:spPr/>
    </dgm:pt>
    <dgm:pt modelId="{02CCAF40-0A88-4F33-9D54-DFCE90155C64}" type="pres">
      <dgm:prSet presAssocID="{70D26715-E6E8-4E9A-A1EE-1E56867A7FE1}" presName="compNode" presStyleCnt="0"/>
      <dgm:spPr/>
    </dgm:pt>
    <dgm:pt modelId="{A4C72D6F-9CFD-4D96-94D1-110EA81BF9F4}" type="pres">
      <dgm:prSet presAssocID="{70D26715-E6E8-4E9A-A1EE-1E56867A7FE1}" presName="iconBgRect" presStyleLbl="bgShp" presStyleIdx="1" presStyleCnt="3"/>
      <dgm:spPr/>
    </dgm:pt>
    <dgm:pt modelId="{1A2A4750-96FB-4B24-B9A2-CC7203AE0EC8}" type="pres">
      <dgm:prSet presAssocID="{70D26715-E6E8-4E9A-A1EE-1E56867A7F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ock"/>
        </a:ext>
      </dgm:extLst>
    </dgm:pt>
    <dgm:pt modelId="{2DFDC610-2E76-4796-A1FE-BD8F6F3C9221}" type="pres">
      <dgm:prSet presAssocID="{70D26715-E6E8-4E9A-A1EE-1E56867A7FE1}" presName="spaceRect" presStyleCnt="0"/>
      <dgm:spPr/>
    </dgm:pt>
    <dgm:pt modelId="{CCF93A7E-1C4C-49CD-8AB3-4D25CC897955}" type="pres">
      <dgm:prSet presAssocID="{70D26715-E6E8-4E9A-A1EE-1E56867A7FE1}" presName="textRect" presStyleLbl="revTx" presStyleIdx="1" presStyleCnt="3">
        <dgm:presLayoutVars>
          <dgm:chMax val="1"/>
          <dgm:chPref val="1"/>
        </dgm:presLayoutVars>
      </dgm:prSet>
      <dgm:spPr/>
      <dgm:t>
        <a:bodyPr/>
        <a:lstStyle/>
        <a:p>
          <a:endParaRPr lang="en-GB"/>
        </a:p>
      </dgm:t>
    </dgm:pt>
    <dgm:pt modelId="{319C4EED-5A7F-47E7-844A-B6980E703FA1}" type="pres">
      <dgm:prSet presAssocID="{A15DD05F-6059-4970-A132-5D7D808F00D7}" presName="sibTrans" presStyleCnt="0"/>
      <dgm:spPr/>
    </dgm:pt>
    <dgm:pt modelId="{76C59329-DD1A-4FCF-83AF-4493BEB7270C}" type="pres">
      <dgm:prSet presAssocID="{4C9B38FE-FF64-4791-A920-74DE98645424}" presName="compNode" presStyleCnt="0"/>
      <dgm:spPr/>
    </dgm:pt>
    <dgm:pt modelId="{8710B177-81BE-45D0-B77D-3496FBBD9B7C}" type="pres">
      <dgm:prSet presAssocID="{4C9B38FE-FF64-4791-A920-74DE98645424}" presName="iconBgRect" presStyleLbl="bgShp" presStyleIdx="2" presStyleCnt="3"/>
      <dgm:spPr/>
    </dgm:pt>
    <dgm:pt modelId="{66E401A4-973E-43CD-A5A5-DDD688CC9403}" type="pres">
      <dgm:prSet presAssocID="{4C9B38FE-FF64-4791-A920-74DE986454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heckmark"/>
        </a:ext>
      </dgm:extLst>
    </dgm:pt>
    <dgm:pt modelId="{ACA7FE11-23CA-492D-994D-596361EC79A3}" type="pres">
      <dgm:prSet presAssocID="{4C9B38FE-FF64-4791-A920-74DE98645424}" presName="spaceRect" presStyleCnt="0"/>
      <dgm:spPr/>
    </dgm:pt>
    <dgm:pt modelId="{9A124426-27B3-47B4-B0BB-07A49F8E12F3}" type="pres">
      <dgm:prSet presAssocID="{4C9B38FE-FF64-4791-A920-74DE98645424}" presName="textRect" presStyleLbl="revTx" presStyleIdx="2" presStyleCnt="3">
        <dgm:presLayoutVars>
          <dgm:chMax val="1"/>
          <dgm:chPref val="1"/>
        </dgm:presLayoutVars>
      </dgm:prSet>
      <dgm:spPr/>
      <dgm:t>
        <a:bodyPr/>
        <a:lstStyle/>
        <a:p>
          <a:endParaRPr lang="en-GB"/>
        </a:p>
      </dgm:t>
    </dgm:pt>
  </dgm:ptLst>
  <dgm:cxnLst>
    <dgm:cxn modelId="{1BC76274-0376-4C22-8E57-8D70AA807A9C}" type="presOf" srcId="{8F1F9358-C032-42CD-BEBF-0C3D212B2D44}" destId="{2AEC3DA2-4EE2-42BB-A639-6A0BCE9A52F2}" srcOrd="0" destOrd="0" presId="urn:microsoft.com/office/officeart/2018/5/layout/IconCircleLabelList"/>
    <dgm:cxn modelId="{02898E8A-F68C-4F6D-AA1C-D4B041DB76C9}" type="presOf" srcId="{D82ED4D5-FB5C-4D3D-A303-12CD68A1DACC}" destId="{BFC01E0F-399D-45DB-BF1A-55DDFCE48BCF}" srcOrd="0" destOrd="0" presId="urn:microsoft.com/office/officeart/2018/5/layout/IconCircleLabelList"/>
    <dgm:cxn modelId="{4C22348E-D529-4430-9AEC-E99BA23C840A}" type="presOf" srcId="{70D26715-E6E8-4E9A-A1EE-1E56867A7FE1}" destId="{CCF93A7E-1C4C-49CD-8AB3-4D25CC897955}" srcOrd="0" destOrd="0" presId="urn:microsoft.com/office/officeart/2018/5/layout/IconCircleLabelList"/>
    <dgm:cxn modelId="{A5BD037E-944C-4B2E-B9E0-43EDCB145DBB}" type="presOf" srcId="{4C9B38FE-FF64-4791-A920-74DE98645424}" destId="{9A124426-27B3-47B4-B0BB-07A49F8E12F3}" srcOrd="0" destOrd="0" presId="urn:microsoft.com/office/officeart/2018/5/layout/IconCircleLabelList"/>
    <dgm:cxn modelId="{9E10116A-FE72-4852-AFE4-FCE967E35AB5}" srcId="{8F1F9358-C032-42CD-BEBF-0C3D212B2D44}" destId="{4C9B38FE-FF64-4791-A920-74DE98645424}" srcOrd="2" destOrd="0" parTransId="{AEC0A985-39BD-4FAD-8AD9-CFC2B8FFEEAF}" sibTransId="{470B0A09-1342-40EE-9E04-D365609D1AA1}"/>
    <dgm:cxn modelId="{F51D0A08-DEFD-4101-B5C6-7EA03AB94B54}" srcId="{8F1F9358-C032-42CD-BEBF-0C3D212B2D44}" destId="{70D26715-E6E8-4E9A-A1EE-1E56867A7FE1}" srcOrd="1" destOrd="0" parTransId="{465872CE-BD49-4AA3-966D-92952E9610BD}" sibTransId="{A15DD05F-6059-4970-A132-5D7D808F00D7}"/>
    <dgm:cxn modelId="{3011742A-6EF9-402B-9EA7-2382791C1CB6}" srcId="{8F1F9358-C032-42CD-BEBF-0C3D212B2D44}" destId="{D82ED4D5-FB5C-4D3D-A303-12CD68A1DACC}" srcOrd="0" destOrd="0" parTransId="{B2D22AD7-31AE-4A2B-AFC5-587D8B0A6478}" sibTransId="{F398A708-EAC0-425A-81A8-177647A5BE9F}"/>
    <dgm:cxn modelId="{2835910C-E294-4CCC-B329-1933CD274DF0}" type="presParOf" srcId="{2AEC3DA2-4EE2-42BB-A639-6A0BCE9A52F2}" destId="{374C3DA9-6B5D-4A9E-8E5E-DE0A1AA1556D}" srcOrd="0" destOrd="0" presId="urn:microsoft.com/office/officeart/2018/5/layout/IconCircleLabelList"/>
    <dgm:cxn modelId="{ABDE8DB9-C0BD-433C-BE11-F0B1C684B9D2}" type="presParOf" srcId="{374C3DA9-6B5D-4A9E-8E5E-DE0A1AA1556D}" destId="{F7CD1B65-D307-41FB-B5C9-CE44F1EB832B}" srcOrd="0" destOrd="0" presId="urn:microsoft.com/office/officeart/2018/5/layout/IconCircleLabelList"/>
    <dgm:cxn modelId="{ACF3F48C-DFE2-4275-94E2-9C3C13F35889}" type="presParOf" srcId="{374C3DA9-6B5D-4A9E-8E5E-DE0A1AA1556D}" destId="{D43CF461-C27F-4C73-846C-305B90E4E561}" srcOrd="1" destOrd="0" presId="urn:microsoft.com/office/officeart/2018/5/layout/IconCircleLabelList"/>
    <dgm:cxn modelId="{246F7C1D-35B5-4E02-A1C5-A462FF45869D}" type="presParOf" srcId="{374C3DA9-6B5D-4A9E-8E5E-DE0A1AA1556D}" destId="{C002715A-42BD-467B-81E6-DF73ED14ACE7}" srcOrd="2" destOrd="0" presId="urn:microsoft.com/office/officeart/2018/5/layout/IconCircleLabelList"/>
    <dgm:cxn modelId="{37B8332C-C14F-45EA-BEBF-E4EE3A7DF1AE}" type="presParOf" srcId="{374C3DA9-6B5D-4A9E-8E5E-DE0A1AA1556D}" destId="{BFC01E0F-399D-45DB-BF1A-55DDFCE48BCF}" srcOrd="3" destOrd="0" presId="urn:microsoft.com/office/officeart/2018/5/layout/IconCircleLabelList"/>
    <dgm:cxn modelId="{881C63C1-9C89-489B-BEA2-ED5CC7A09980}" type="presParOf" srcId="{2AEC3DA2-4EE2-42BB-A639-6A0BCE9A52F2}" destId="{AF806DD2-4D02-40B1-8DBD-F146C056CADF}" srcOrd="1" destOrd="0" presId="urn:microsoft.com/office/officeart/2018/5/layout/IconCircleLabelList"/>
    <dgm:cxn modelId="{B4ACD63C-57E0-40AA-BA38-EBE327D4681C}" type="presParOf" srcId="{2AEC3DA2-4EE2-42BB-A639-6A0BCE9A52F2}" destId="{02CCAF40-0A88-4F33-9D54-DFCE90155C64}" srcOrd="2" destOrd="0" presId="urn:microsoft.com/office/officeart/2018/5/layout/IconCircleLabelList"/>
    <dgm:cxn modelId="{D75AE9C7-B59F-49A8-9043-D645B48D0A03}" type="presParOf" srcId="{02CCAF40-0A88-4F33-9D54-DFCE90155C64}" destId="{A4C72D6F-9CFD-4D96-94D1-110EA81BF9F4}" srcOrd="0" destOrd="0" presId="urn:microsoft.com/office/officeart/2018/5/layout/IconCircleLabelList"/>
    <dgm:cxn modelId="{A1907E77-AA33-4004-98F9-0346DA527839}" type="presParOf" srcId="{02CCAF40-0A88-4F33-9D54-DFCE90155C64}" destId="{1A2A4750-96FB-4B24-B9A2-CC7203AE0EC8}" srcOrd="1" destOrd="0" presId="urn:microsoft.com/office/officeart/2018/5/layout/IconCircleLabelList"/>
    <dgm:cxn modelId="{79AAF77D-3269-496C-AF6A-DADFB570CF8C}" type="presParOf" srcId="{02CCAF40-0A88-4F33-9D54-DFCE90155C64}" destId="{2DFDC610-2E76-4796-A1FE-BD8F6F3C9221}" srcOrd="2" destOrd="0" presId="urn:microsoft.com/office/officeart/2018/5/layout/IconCircleLabelList"/>
    <dgm:cxn modelId="{1CFF08B8-5DB7-4A9B-8F73-77C710D16F4B}" type="presParOf" srcId="{02CCAF40-0A88-4F33-9D54-DFCE90155C64}" destId="{CCF93A7E-1C4C-49CD-8AB3-4D25CC897955}" srcOrd="3" destOrd="0" presId="urn:microsoft.com/office/officeart/2018/5/layout/IconCircleLabelList"/>
    <dgm:cxn modelId="{52C5F926-142F-49DD-A77A-10B4F83BAC40}" type="presParOf" srcId="{2AEC3DA2-4EE2-42BB-A639-6A0BCE9A52F2}" destId="{319C4EED-5A7F-47E7-844A-B6980E703FA1}" srcOrd="3" destOrd="0" presId="urn:microsoft.com/office/officeart/2018/5/layout/IconCircleLabelList"/>
    <dgm:cxn modelId="{0E52487E-F0AF-47D5-AC90-5279AA7EC032}" type="presParOf" srcId="{2AEC3DA2-4EE2-42BB-A639-6A0BCE9A52F2}" destId="{76C59329-DD1A-4FCF-83AF-4493BEB7270C}" srcOrd="4" destOrd="0" presId="urn:microsoft.com/office/officeart/2018/5/layout/IconCircleLabelList"/>
    <dgm:cxn modelId="{BB853F6E-DAE0-41A1-8C2E-49ACB8B9F165}" type="presParOf" srcId="{76C59329-DD1A-4FCF-83AF-4493BEB7270C}" destId="{8710B177-81BE-45D0-B77D-3496FBBD9B7C}" srcOrd="0" destOrd="0" presId="urn:microsoft.com/office/officeart/2018/5/layout/IconCircleLabelList"/>
    <dgm:cxn modelId="{8A1C8712-38BD-4FB2-B2EB-8FB0E973CB46}" type="presParOf" srcId="{76C59329-DD1A-4FCF-83AF-4493BEB7270C}" destId="{66E401A4-973E-43CD-A5A5-DDD688CC9403}" srcOrd="1" destOrd="0" presId="urn:microsoft.com/office/officeart/2018/5/layout/IconCircleLabelList"/>
    <dgm:cxn modelId="{816FEEB5-515B-432D-972E-D9DE5A64799C}" type="presParOf" srcId="{76C59329-DD1A-4FCF-83AF-4493BEB7270C}" destId="{ACA7FE11-23CA-492D-994D-596361EC79A3}" srcOrd="2" destOrd="0" presId="urn:microsoft.com/office/officeart/2018/5/layout/IconCircleLabelList"/>
    <dgm:cxn modelId="{126BA04C-1455-4685-8A49-EC9315C80105}" type="presParOf" srcId="{76C59329-DD1A-4FCF-83AF-4493BEB7270C}" destId="{9A124426-27B3-47B4-B0BB-07A49F8E12F3}"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DCE41-2A57-4F8E-BE46-BD9306C8AB5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AEB2ADE-B4C4-4393-BCEB-C595B77E470E}">
      <dgm:prSet/>
      <dgm:spPr/>
      <dgm:t>
        <a:bodyPr/>
        <a:lstStyle/>
        <a:p>
          <a:r>
            <a:rPr lang="en-US"/>
            <a:t>The session started with YP filling in their registration forms at the trampolining park.</a:t>
          </a:r>
        </a:p>
      </dgm:t>
    </dgm:pt>
    <dgm:pt modelId="{50376227-0919-4F10-B615-8AC9B066D103}" type="parTrans" cxnId="{08843527-9B5B-4ACB-8998-451964102D51}">
      <dgm:prSet/>
      <dgm:spPr/>
      <dgm:t>
        <a:bodyPr/>
        <a:lstStyle/>
        <a:p>
          <a:endParaRPr lang="en-US"/>
        </a:p>
      </dgm:t>
    </dgm:pt>
    <dgm:pt modelId="{AE3975ED-EED1-4723-A17B-BAEF0E6F6564}" type="sibTrans" cxnId="{08843527-9B5B-4ACB-8998-451964102D51}">
      <dgm:prSet/>
      <dgm:spPr/>
      <dgm:t>
        <a:bodyPr/>
        <a:lstStyle/>
        <a:p>
          <a:endParaRPr lang="en-US"/>
        </a:p>
      </dgm:t>
    </dgm:pt>
    <dgm:pt modelId="{7A5F7D77-8F9C-4CF2-82ED-5B97CEA08C4C}">
      <dgm:prSet/>
      <dgm:spPr/>
      <dgm:t>
        <a:bodyPr/>
        <a:lstStyle/>
        <a:p>
          <a:r>
            <a:rPr lang="en-US"/>
            <a:t>Once forms were filled in YP were asked to watch the safety video, the video needed to be watched before they were able to go on the trampolines, </a:t>
          </a:r>
        </a:p>
      </dgm:t>
    </dgm:pt>
    <dgm:pt modelId="{E2A246B1-9D8C-4D23-AB6C-2934AC0D53D4}" type="parTrans" cxnId="{643F1733-D32D-400D-A1FD-EFECA284725D}">
      <dgm:prSet/>
      <dgm:spPr/>
      <dgm:t>
        <a:bodyPr/>
        <a:lstStyle/>
        <a:p>
          <a:endParaRPr lang="en-US"/>
        </a:p>
      </dgm:t>
    </dgm:pt>
    <dgm:pt modelId="{6527E2E8-D868-4D4E-9133-3B4446BE1CC6}" type="sibTrans" cxnId="{643F1733-D32D-400D-A1FD-EFECA284725D}">
      <dgm:prSet/>
      <dgm:spPr/>
      <dgm:t>
        <a:bodyPr/>
        <a:lstStyle/>
        <a:p>
          <a:endParaRPr lang="en-US"/>
        </a:p>
      </dgm:t>
    </dgm:pt>
    <dgm:pt modelId="{08841C51-57F0-42F8-8DB5-E95E733A8EDF}">
      <dgm:prSet/>
      <dgm:spPr/>
      <dgm:t>
        <a:bodyPr/>
        <a:lstStyle/>
        <a:p>
          <a:r>
            <a:rPr lang="en-US"/>
            <a:t>Once on the trampolines the young people went to the dodgeball court.</a:t>
          </a:r>
        </a:p>
      </dgm:t>
    </dgm:pt>
    <dgm:pt modelId="{68C57044-9ABB-49E0-812C-459F570CD3A2}" type="parTrans" cxnId="{32BCFCB7-DD6B-4CB6-BA93-381B63219449}">
      <dgm:prSet/>
      <dgm:spPr/>
      <dgm:t>
        <a:bodyPr/>
        <a:lstStyle/>
        <a:p>
          <a:endParaRPr lang="en-US"/>
        </a:p>
      </dgm:t>
    </dgm:pt>
    <dgm:pt modelId="{26A5CE10-3ED9-4E0E-A063-B63A74589C92}" type="sibTrans" cxnId="{32BCFCB7-DD6B-4CB6-BA93-381B63219449}">
      <dgm:prSet/>
      <dgm:spPr/>
      <dgm:t>
        <a:bodyPr/>
        <a:lstStyle/>
        <a:p>
          <a:endParaRPr lang="en-US"/>
        </a:p>
      </dgm:t>
    </dgm:pt>
    <dgm:pt modelId="{F9336820-E98B-4C9C-BBB2-C66060AB637A}">
      <dgm:prSet/>
      <dgm:spPr/>
      <dgm:t>
        <a:bodyPr/>
        <a:lstStyle/>
        <a:p>
          <a:r>
            <a:rPr lang="en-US"/>
            <a:t>The YP were split into teams and the rules of dodgeball were followed</a:t>
          </a:r>
        </a:p>
      </dgm:t>
    </dgm:pt>
    <dgm:pt modelId="{2C7E533E-490A-4537-9216-28C68C9D4B6C}" type="parTrans" cxnId="{B9913BE7-A0AE-46D7-BD96-C3BEB71444E0}">
      <dgm:prSet/>
      <dgm:spPr/>
      <dgm:t>
        <a:bodyPr/>
        <a:lstStyle/>
        <a:p>
          <a:endParaRPr lang="en-US"/>
        </a:p>
      </dgm:t>
    </dgm:pt>
    <dgm:pt modelId="{595B688D-4B76-4C9B-ACA1-10B55759FDF3}" type="sibTrans" cxnId="{B9913BE7-A0AE-46D7-BD96-C3BEB71444E0}">
      <dgm:prSet/>
      <dgm:spPr/>
      <dgm:t>
        <a:bodyPr/>
        <a:lstStyle/>
        <a:p>
          <a:endParaRPr lang="en-US"/>
        </a:p>
      </dgm:t>
    </dgm:pt>
    <dgm:pt modelId="{9384B112-A4A8-4C00-8FFA-711DD2887BAD}">
      <dgm:prSet/>
      <dgm:spPr/>
      <dgm:t>
        <a:bodyPr/>
        <a:lstStyle/>
        <a:p>
          <a:r>
            <a:rPr lang="en-US"/>
            <a:t>Lots of red happy faces at the end of the session </a:t>
          </a:r>
        </a:p>
      </dgm:t>
    </dgm:pt>
    <dgm:pt modelId="{7F667A45-DD69-4DD1-8546-F206ED24F7B0}" type="parTrans" cxnId="{E0F61FB5-6929-48F9-92C8-B8BCEDB3DE1F}">
      <dgm:prSet/>
      <dgm:spPr/>
      <dgm:t>
        <a:bodyPr/>
        <a:lstStyle/>
        <a:p>
          <a:endParaRPr lang="en-US"/>
        </a:p>
      </dgm:t>
    </dgm:pt>
    <dgm:pt modelId="{F70F0086-81C7-48C7-B001-CB9C9EB29557}" type="sibTrans" cxnId="{E0F61FB5-6929-48F9-92C8-B8BCEDB3DE1F}">
      <dgm:prSet/>
      <dgm:spPr/>
      <dgm:t>
        <a:bodyPr/>
        <a:lstStyle/>
        <a:p>
          <a:endParaRPr lang="en-US"/>
        </a:p>
      </dgm:t>
    </dgm:pt>
    <dgm:pt modelId="{4C095681-37AA-4CE2-92B6-54B14D32CD27}" type="pres">
      <dgm:prSet presAssocID="{AEDDCE41-2A57-4F8E-BE46-BD9306C8AB5F}" presName="linear" presStyleCnt="0">
        <dgm:presLayoutVars>
          <dgm:animLvl val="lvl"/>
          <dgm:resizeHandles val="exact"/>
        </dgm:presLayoutVars>
      </dgm:prSet>
      <dgm:spPr/>
      <dgm:t>
        <a:bodyPr/>
        <a:lstStyle/>
        <a:p>
          <a:endParaRPr lang="en-GB"/>
        </a:p>
      </dgm:t>
    </dgm:pt>
    <dgm:pt modelId="{6D60763C-1A9B-4BD5-B996-E18CCFF16CC3}" type="pres">
      <dgm:prSet presAssocID="{DAEB2ADE-B4C4-4393-BCEB-C595B77E470E}" presName="parentText" presStyleLbl="node1" presStyleIdx="0" presStyleCnt="5">
        <dgm:presLayoutVars>
          <dgm:chMax val="0"/>
          <dgm:bulletEnabled val="1"/>
        </dgm:presLayoutVars>
      </dgm:prSet>
      <dgm:spPr/>
      <dgm:t>
        <a:bodyPr/>
        <a:lstStyle/>
        <a:p>
          <a:endParaRPr lang="en-GB"/>
        </a:p>
      </dgm:t>
    </dgm:pt>
    <dgm:pt modelId="{8D960E97-8153-465C-8D8C-F2255289D188}" type="pres">
      <dgm:prSet presAssocID="{AE3975ED-EED1-4723-A17B-BAEF0E6F6564}" presName="spacer" presStyleCnt="0"/>
      <dgm:spPr/>
    </dgm:pt>
    <dgm:pt modelId="{8AA543FD-E399-476B-B53F-04230B056522}" type="pres">
      <dgm:prSet presAssocID="{7A5F7D77-8F9C-4CF2-82ED-5B97CEA08C4C}" presName="parentText" presStyleLbl="node1" presStyleIdx="1" presStyleCnt="5">
        <dgm:presLayoutVars>
          <dgm:chMax val="0"/>
          <dgm:bulletEnabled val="1"/>
        </dgm:presLayoutVars>
      </dgm:prSet>
      <dgm:spPr/>
      <dgm:t>
        <a:bodyPr/>
        <a:lstStyle/>
        <a:p>
          <a:endParaRPr lang="en-GB"/>
        </a:p>
      </dgm:t>
    </dgm:pt>
    <dgm:pt modelId="{1EA98DCD-750B-4E72-BD6B-8CF06A07AE1F}" type="pres">
      <dgm:prSet presAssocID="{6527E2E8-D868-4D4E-9133-3B4446BE1CC6}" presName="spacer" presStyleCnt="0"/>
      <dgm:spPr/>
    </dgm:pt>
    <dgm:pt modelId="{60E510CA-0574-4521-B48D-A5E684DC6EC5}" type="pres">
      <dgm:prSet presAssocID="{08841C51-57F0-42F8-8DB5-E95E733A8EDF}" presName="parentText" presStyleLbl="node1" presStyleIdx="2" presStyleCnt="5">
        <dgm:presLayoutVars>
          <dgm:chMax val="0"/>
          <dgm:bulletEnabled val="1"/>
        </dgm:presLayoutVars>
      </dgm:prSet>
      <dgm:spPr/>
      <dgm:t>
        <a:bodyPr/>
        <a:lstStyle/>
        <a:p>
          <a:endParaRPr lang="en-GB"/>
        </a:p>
      </dgm:t>
    </dgm:pt>
    <dgm:pt modelId="{54134320-0FB7-4A8C-87E3-7E4D261F5E7F}" type="pres">
      <dgm:prSet presAssocID="{26A5CE10-3ED9-4E0E-A063-B63A74589C92}" presName="spacer" presStyleCnt="0"/>
      <dgm:spPr/>
    </dgm:pt>
    <dgm:pt modelId="{3EC03C46-E023-40CD-99A1-40EFD9484AEA}" type="pres">
      <dgm:prSet presAssocID="{F9336820-E98B-4C9C-BBB2-C66060AB637A}" presName="parentText" presStyleLbl="node1" presStyleIdx="3" presStyleCnt="5">
        <dgm:presLayoutVars>
          <dgm:chMax val="0"/>
          <dgm:bulletEnabled val="1"/>
        </dgm:presLayoutVars>
      </dgm:prSet>
      <dgm:spPr/>
      <dgm:t>
        <a:bodyPr/>
        <a:lstStyle/>
        <a:p>
          <a:endParaRPr lang="en-GB"/>
        </a:p>
      </dgm:t>
    </dgm:pt>
    <dgm:pt modelId="{20923C1A-B2BF-4A73-9DEC-8DB51EC63BDA}" type="pres">
      <dgm:prSet presAssocID="{595B688D-4B76-4C9B-ACA1-10B55759FDF3}" presName="spacer" presStyleCnt="0"/>
      <dgm:spPr/>
    </dgm:pt>
    <dgm:pt modelId="{5F605F8D-70E2-4F3C-BF0D-6F6E670C2B9D}" type="pres">
      <dgm:prSet presAssocID="{9384B112-A4A8-4C00-8FFA-711DD2887BAD}" presName="parentText" presStyleLbl="node1" presStyleIdx="4" presStyleCnt="5">
        <dgm:presLayoutVars>
          <dgm:chMax val="0"/>
          <dgm:bulletEnabled val="1"/>
        </dgm:presLayoutVars>
      </dgm:prSet>
      <dgm:spPr/>
      <dgm:t>
        <a:bodyPr/>
        <a:lstStyle/>
        <a:p>
          <a:endParaRPr lang="en-GB"/>
        </a:p>
      </dgm:t>
    </dgm:pt>
  </dgm:ptLst>
  <dgm:cxnLst>
    <dgm:cxn modelId="{0801CF05-7409-4E2C-8951-9D9A7DD920D2}" type="presOf" srcId="{7A5F7D77-8F9C-4CF2-82ED-5B97CEA08C4C}" destId="{8AA543FD-E399-476B-B53F-04230B056522}" srcOrd="0" destOrd="0" presId="urn:microsoft.com/office/officeart/2005/8/layout/vList2"/>
    <dgm:cxn modelId="{32BCFCB7-DD6B-4CB6-BA93-381B63219449}" srcId="{AEDDCE41-2A57-4F8E-BE46-BD9306C8AB5F}" destId="{08841C51-57F0-42F8-8DB5-E95E733A8EDF}" srcOrd="2" destOrd="0" parTransId="{68C57044-9ABB-49E0-812C-459F570CD3A2}" sibTransId="{26A5CE10-3ED9-4E0E-A063-B63A74589C92}"/>
    <dgm:cxn modelId="{E0F61FB5-6929-48F9-92C8-B8BCEDB3DE1F}" srcId="{AEDDCE41-2A57-4F8E-BE46-BD9306C8AB5F}" destId="{9384B112-A4A8-4C00-8FFA-711DD2887BAD}" srcOrd="4" destOrd="0" parTransId="{7F667A45-DD69-4DD1-8546-F206ED24F7B0}" sibTransId="{F70F0086-81C7-48C7-B001-CB9C9EB29557}"/>
    <dgm:cxn modelId="{B76CEAC6-125F-40EC-82A5-FD57F5E90D1E}" type="presOf" srcId="{08841C51-57F0-42F8-8DB5-E95E733A8EDF}" destId="{60E510CA-0574-4521-B48D-A5E684DC6EC5}" srcOrd="0" destOrd="0" presId="urn:microsoft.com/office/officeart/2005/8/layout/vList2"/>
    <dgm:cxn modelId="{643F1733-D32D-400D-A1FD-EFECA284725D}" srcId="{AEDDCE41-2A57-4F8E-BE46-BD9306C8AB5F}" destId="{7A5F7D77-8F9C-4CF2-82ED-5B97CEA08C4C}" srcOrd="1" destOrd="0" parTransId="{E2A246B1-9D8C-4D23-AB6C-2934AC0D53D4}" sibTransId="{6527E2E8-D868-4D4E-9133-3B4446BE1CC6}"/>
    <dgm:cxn modelId="{30762F2C-F35F-449B-9A75-2E9E3341E6CC}" type="presOf" srcId="{F9336820-E98B-4C9C-BBB2-C66060AB637A}" destId="{3EC03C46-E023-40CD-99A1-40EFD9484AEA}" srcOrd="0" destOrd="0" presId="urn:microsoft.com/office/officeart/2005/8/layout/vList2"/>
    <dgm:cxn modelId="{4B96A40C-191A-4B58-9782-F47CCB561462}" type="presOf" srcId="{AEDDCE41-2A57-4F8E-BE46-BD9306C8AB5F}" destId="{4C095681-37AA-4CE2-92B6-54B14D32CD27}" srcOrd="0" destOrd="0" presId="urn:microsoft.com/office/officeart/2005/8/layout/vList2"/>
    <dgm:cxn modelId="{B9913BE7-A0AE-46D7-BD96-C3BEB71444E0}" srcId="{AEDDCE41-2A57-4F8E-BE46-BD9306C8AB5F}" destId="{F9336820-E98B-4C9C-BBB2-C66060AB637A}" srcOrd="3" destOrd="0" parTransId="{2C7E533E-490A-4537-9216-28C68C9D4B6C}" sibTransId="{595B688D-4B76-4C9B-ACA1-10B55759FDF3}"/>
    <dgm:cxn modelId="{08843527-9B5B-4ACB-8998-451964102D51}" srcId="{AEDDCE41-2A57-4F8E-BE46-BD9306C8AB5F}" destId="{DAEB2ADE-B4C4-4393-BCEB-C595B77E470E}" srcOrd="0" destOrd="0" parTransId="{50376227-0919-4F10-B615-8AC9B066D103}" sibTransId="{AE3975ED-EED1-4723-A17B-BAEF0E6F6564}"/>
    <dgm:cxn modelId="{A8B3C7B1-4B62-44D6-BCED-99F09F237E68}" type="presOf" srcId="{9384B112-A4A8-4C00-8FFA-711DD2887BAD}" destId="{5F605F8D-70E2-4F3C-BF0D-6F6E670C2B9D}" srcOrd="0" destOrd="0" presId="urn:microsoft.com/office/officeart/2005/8/layout/vList2"/>
    <dgm:cxn modelId="{C9034A04-9CE5-4CA3-A15A-F24770C05EC8}" type="presOf" srcId="{DAEB2ADE-B4C4-4393-BCEB-C595B77E470E}" destId="{6D60763C-1A9B-4BD5-B996-E18CCFF16CC3}" srcOrd="0" destOrd="0" presId="urn:microsoft.com/office/officeart/2005/8/layout/vList2"/>
    <dgm:cxn modelId="{2D9B1FF6-C59B-4DD7-B26D-A82E2EC98A1E}" type="presParOf" srcId="{4C095681-37AA-4CE2-92B6-54B14D32CD27}" destId="{6D60763C-1A9B-4BD5-B996-E18CCFF16CC3}" srcOrd="0" destOrd="0" presId="urn:microsoft.com/office/officeart/2005/8/layout/vList2"/>
    <dgm:cxn modelId="{9137F5BB-1897-4411-9CC8-BAA7CB9801A8}" type="presParOf" srcId="{4C095681-37AA-4CE2-92B6-54B14D32CD27}" destId="{8D960E97-8153-465C-8D8C-F2255289D188}" srcOrd="1" destOrd="0" presId="urn:microsoft.com/office/officeart/2005/8/layout/vList2"/>
    <dgm:cxn modelId="{48B1AAC8-A54D-4651-8241-319A90BC26C9}" type="presParOf" srcId="{4C095681-37AA-4CE2-92B6-54B14D32CD27}" destId="{8AA543FD-E399-476B-B53F-04230B056522}" srcOrd="2" destOrd="0" presId="urn:microsoft.com/office/officeart/2005/8/layout/vList2"/>
    <dgm:cxn modelId="{F07FCB33-2FBD-4359-8C1E-D1FF2D4B8FEA}" type="presParOf" srcId="{4C095681-37AA-4CE2-92B6-54B14D32CD27}" destId="{1EA98DCD-750B-4E72-BD6B-8CF06A07AE1F}" srcOrd="3" destOrd="0" presId="urn:microsoft.com/office/officeart/2005/8/layout/vList2"/>
    <dgm:cxn modelId="{25A93CB8-BCDF-4A66-91F4-50B2867BF6DB}" type="presParOf" srcId="{4C095681-37AA-4CE2-92B6-54B14D32CD27}" destId="{60E510CA-0574-4521-B48D-A5E684DC6EC5}" srcOrd="4" destOrd="0" presId="urn:microsoft.com/office/officeart/2005/8/layout/vList2"/>
    <dgm:cxn modelId="{4222035E-EC24-4F51-B41A-574CE7B55FFE}" type="presParOf" srcId="{4C095681-37AA-4CE2-92B6-54B14D32CD27}" destId="{54134320-0FB7-4A8C-87E3-7E4D261F5E7F}" srcOrd="5" destOrd="0" presId="urn:microsoft.com/office/officeart/2005/8/layout/vList2"/>
    <dgm:cxn modelId="{E9464E66-F88C-4FF4-8C9E-FF20103AB67B}" type="presParOf" srcId="{4C095681-37AA-4CE2-92B6-54B14D32CD27}" destId="{3EC03C46-E023-40CD-99A1-40EFD9484AEA}" srcOrd="6" destOrd="0" presId="urn:microsoft.com/office/officeart/2005/8/layout/vList2"/>
    <dgm:cxn modelId="{57EB8FAA-58DC-46B3-8054-06E7B1798AB9}" type="presParOf" srcId="{4C095681-37AA-4CE2-92B6-54B14D32CD27}" destId="{20923C1A-B2BF-4A73-9DEC-8DB51EC63BDA}" srcOrd="7" destOrd="0" presId="urn:microsoft.com/office/officeart/2005/8/layout/vList2"/>
    <dgm:cxn modelId="{EA5527A9-A7A8-4001-A73A-9C2E28212B40}" type="presParOf" srcId="{4C095681-37AA-4CE2-92B6-54B14D32CD27}" destId="{5F605F8D-70E2-4F3C-BF0D-6F6E670C2B9D}"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864CA-EE9A-4AFB-9459-B0E07D08B3F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F34C721-6654-40BF-90BB-CD6CBB30802E}">
      <dgm:prSet/>
      <dgm:spPr/>
      <dgm:t>
        <a:bodyPr/>
        <a:lstStyle/>
        <a:p>
          <a:r>
            <a:rPr lang="en-US"/>
            <a:t>YP created well being food packs for older members of the community.</a:t>
          </a:r>
        </a:p>
      </dgm:t>
    </dgm:pt>
    <dgm:pt modelId="{18CEE907-4166-4262-97F5-6139EA9E5430}" type="parTrans" cxnId="{2044FF26-B2E4-4B86-AA97-0839FFB126B0}">
      <dgm:prSet/>
      <dgm:spPr/>
      <dgm:t>
        <a:bodyPr/>
        <a:lstStyle/>
        <a:p>
          <a:endParaRPr lang="en-US"/>
        </a:p>
      </dgm:t>
    </dgm:pt>
    <dgm:pt modelId="{6F5F8857-1BF1-4E95-B4D1-C103F1079746}" type="sibTrans" cxnId="{2044FF26-B2E4-4B86-AA97-0839FFB126B0}">
      <dgm:prSet/>
      <dgm:spPr/>
      <dgm:t>
        <a:bodyPr/>
        <a:lstStyle/>
        <a:p>
          <a:endParaRPr lang="en-US"/>
        </a:p>
      </dgm:t>
    </dgm:pt>
    <dgm:pt modelId="{3A6CE184-37FD-49E8-8272-00FD332A4FFC}">
      <dgm:prSet/>
      <dgm:spPr/>
      <dgm:t>
        <a:bodyPr/>
        <a:lstStyle/>
        <a:p>
          <a:r>
            <a:rPr lang="en-US" dirty="0"/>
            <a:t>Some of the items were donated from Cromarty Youth Cafe and or from the Pallet of Food from CFINE </a:t>
          </a:r>
        </a:p>
      </dgm:t>
    </dgm:pt>
    <dgm:pt modelId="{6A912758-4211-477E-9467-9B5912B4BE8C}" type="parTrans" cxnId="{4346214D-5C10-4235-ACE3-413B03CCB595}">
      <dgm:prSet/>
      <dgm:spPr/>
      <dgm:t>
        <a:bodyPr/>
        <a:lstStyle/>
        <a:p>
          <a:endParaRPr lang="en-US"/>
        </a:p>
      </dgm:t>
    </dgm:pt>
    <dgm:pt modelId="{500C7961-35BB-4295-9E88-8EE026DB2358}" type="sibTrans" cxnId="{4346214D-5C10-4235-ACE3-413B03CCB595}">
      <dgm:prSet/>
      <dgm:spPr/>
      <dgm:t>
        <a:bodyPr/>
        <a:lstStyle/>
        <a:p>
          <a:endParaRPr lang="en-US"/>
        </a:p>
      </dgm:t>
    </dgm:pt>
    <dgm:pt modelId="{93C7E9C1-3A74-4C22-88D3-16C1B9A8FCBF}">
      <dgm:prSet/>
      <dgm:spPr/>
      <dgm:t>
        <a:bodyPr/>
        <a:lstStyle/>
        <a:p>
          <a:r>
            <a:rPr lang="en-US"/>
            <a:t>Through conversations with YDO and YP the older people were identified </a:t>
          </a:r>
        </a:p>
      </dgm:t>
    </dgm:pt>
    <dgm:pt modelId="{053EDCE3-F63C-4C1D-94CA-BB23EF811115}" type="parTrans" cxnId="{9BFBBDC5-3B1E-4FA6-A3B8-F6E8175FD59B}">
      <dgm:prSet/>
      <dgm:spPr/>
      <dgm:t>
        <a:bodyPr/>
        <a:lstStyle/>
        <a:p>
          <a:endParaRPr lang="en-US"/>
        </a:p>
      </dgm:t>
    </dgm:pt>
    <dgm:pt modelId="{F9C71DDA-D497-4A3E-8F3D-D42F52B3676F}" type="sibTrans" cxnId="{9BFBBDC5-3B1E-4FA6-A3B8-F6E8175FD59B}">
      <dgm:prSet/>
      <dgm:spPr/>
      <dgm:t>
        <a:bodyPr/>
        <a:lstStyle/>
        <a:p>
          <a:endParaRPr lang="en-US"/>
        </a:p>
      </dgm:t>
    </dgm:pt>
    <dgm:pt modelId="{7863A31B-5B34-4E85-B2DD-8F9292541B4F}">
      <dgm:prSet/>
      <dgm:spPr/>
      <dgm:t>
        <a:bodyPr/>
        <a:lstStyle/>
        <a:p>
          <a:r>
            <a:rPr lang="en-US"/>
            <a:t>All bags were dropped on the doorsteps of older people, young people knocked and stood back greeted the older people and passed the time of day with them . </a:t>
          </a:r>
        </a:p>
      </dgm:t>
    </dgm:pt>
    <dgm:pt modelId="{496AE78C-B2D2-4407-9C73-857D757CB3F6}" type="parTrans" cxnId="{E8CDEE14-E1E4-4D92-AC97-E35297AA2251}">
      <dgm:prSet/>
      <dgm:spPr/>
      <dgm:t>
        <a:bodyPr/>
        <a:lstStyle/>
        <a:p>
          <a:endParaRPr lang="en-US"/>
        </a:p>
      </dgm:t>
    </dgm:pt>
    <dgm:pt modelId="{D3EE7951-C936-4C93-AC0B-BA5227FA19C5}" type="sibTrans" cxnId="{E8CDEE14-E1E4-4D92-AC97-E35297AA2251}">
      <dgm:prSet/>
      <dgm:spPr/>
      <dgm:t>
        <a:bodyPr/>
        <a:lstStyle/>
        <a:p>
          <a:endParaRPr lang="en-US"/>
        </a:p>
      </dgm:t>
    </dgm:pt>
    <dgm:pt modelId="{A6E6BD22-DCC4-4089-B70C-C6D39544B96F}">
      <dgm:prSet/>
      <dgm:spPr/>
      <dgm:t>
        <a:bodyPr/>
        <a:lstStyle/>
        <a:p>
          <a:r>
            <a:rPr lang="en-US" dirty="0"/>
            <a:t>When doing the deliveries all COVID Guidelines were maintained. Hands santised before and after touching doors and gates </a:t>
          </a:r>
        </a:p>
      </dgm:t>
    </dgm:pt>
    <dgm:pt modelId="{CBE1490E-BBA3-4A9D-867C-F4A4AD690BBE}" type="parTrans" cxnId="{90C5CD45-BFE4-4508-B583-4714E415B4F8}">
      <dgm:prSet/>
      <dgm:spPr/>
      <dgm:t>
        <a:bodyPr/>
        <a:lstStyle/>
        <a:p>
          <a:endParaRPr lang="en-US"/>
        </a:p>
      </dgm:t>
    </dgm:pt>
    <dgm:pt modelId="{51CBB2D8-A44F-49B4-9C0D-6256C0AE2BE4}" type="sibTrans" cxnId="{90C5CD45-BFE4-4508-B583-4714E415B4F8}">
      <dgm:prSet/>
      <dgm:spPr/>
      <dgm:t>
        <a:bodyPr/>
        <a:lstStyle/>
        <a:p>
          <a:endParaRPr lang="en-US"/>
        </a:p>
      </dgm:t>
    </dgm:pt>
    <dgm:pt modelId="{03112746-BC8E-4095-874D-7751341497EF}" type="pres">
      <dgm:prSet presAssocID="{1B1864CA-EE9A-4AFB-9459-B0E07D08B3F7}" presName="linear" presStyleCnt="0">
        <dgm:presLayoutVars>
          <dgm:animLvl val="lvl"/>
          <dgm:resizeHandles val="exact"/>
        </dgm:presLayoutVars>
      </dgm:prSet>
      <dgm:spPr/>
      <dgm:t>
        <a:bodyPr/>
        <a:lstStyle/>
        <a:p>
          <a:endParaRPr lang="en-GB"/>
        </a:p>
      </dgm:t>
    </dgm:pt>
    <dgm:pt modelId="{CA0476DF-AF6C-4548-BBD9-87C7BF666995}" type="pres">
      <dgm:prSet presAssocID="{1F34C721-6654-40BF-90BB-CD6CBB30802E}" presName="parentText" presStyleLbl="node1" presStyleIdx="0" presStyleCnt="5">
        <dgm:presLayoutVars>
          <dgm:chMax val="0"/>
          <dgm:bulletEnabled val="1"/>
        </dgm:presLayoutVars>
      </dgm:prSet>
      <dgm:spPr/>
      <dgm:t>
        <a:bodyPr/>
        <a:lstStyle/>
        <a:p>
          <a:endParaRPr lang="en-GB"/>
        </a:p>
      </dgm:t>
    </dgm:pt>
    <dgm:pt modelId="{7F69B455-FEFA-4DA0-8F0A-81E3E007B9A3}" type="pres">
      <dgm:prSet presAssocID="{6F5F8857-1BF1-4E95-B4D1-C103F1079746}" presName="spacer" presStyleCnt="0"/>
      <dgm:spPr/>
    </dgm:pt>
    <dgm:pt modelId="{8CBF633C-7045-449D-B60F-D72882145C2B}" type="pres">
      <dgm:prSet presAssocID="{3A6CE184-37FD-49E8-8272-00FD332A4FFC}" presName="parentText" presStyleLbl="node1" presStyleIdx="1" presStyleCnt="5" custLinFactNeighborX="-1034">
        <dgm:presLayoutVars>
          <dgm:chMax val="0"/>
          <dgm:bulletEnabled val="1"/>
        </dgm:presLayoutVars>
      </dgm:prSet>
      <dgm:spPr/>
      <dgm:t>
        <a:bodyPr/>
        <a:lstStyle/>
        <a:p>
          <a:endParaRPr lang="en-GB"/>
        </a:p>
      </dgm:t>
    </dgm:pt>
    <dgm:pt modelId="{30E93184-70E6-49C5-AAB2-21FE4F48F01B}" type="pres">
      <dgm:prSet presAssocID="{500C7961-35BB-4295-9E88-8EE026DB2358}" presName="spacer" presStyleCnt="0"/>
      <dgm:spPr/>
    </dgm:pt>
    <dgm:pt modelId="{15AC99AC-D53C-497E-8A55-7DA7C86CB2AE}" type="pres">
      <dgm:prSet presAssocID="{93C7E9C1-3A74-4C22-88D3-16C1B9A8FCBF}" presName="parentText" presStyleLbl="node1" presStyleIdx="2" presStyleCnt="5">
        <dgm:presLayoutVars>
          <dgm:chMax val="0"/>
          <dgm:bulletEnabled val="1"/>
        </dgm:presLayoutVars>
      </dgm:prSet>
      <dgm:spPr/>
      <dgm:t>
        <a:bodyPr/>
        <a:lstStyle/>
        <a:p>
          <a:endParaRPr lang="en-GB"/>
        </a:p>
      </dgm:t>
    </dgm:pt>
    <dgm:pt modelId="{3F5156AC-C1AB-4A07-AE18-463E47AF50C5}" type="pres">
      <dgm:prSet presAssocID="{F9C71DDA-D497-4A3E-8F3D-D42F52B3676F}" presName="spacer" presStyleCnt="0"/>
      <dgm:spPr/>
    </dgm:pt>
    <dgm:pt modelId="{04A0161F-F2F2-4E5C-B917-B8D36C7CA48A}" type="pres">
      <dgm:prSet presAssocID="{7863A31B-5B34-4E85-B2DD-8F9292541B4F}" presName="parentText" presStyleLbl="node1" presStyleIdx="3" presStyleCnt="5">
        <dgm:presLayoutVars>
          <dgm:chMax val="0"/>
          <dgm:bulletEnabled val="1"/>
        </dgm:presLayoutVars>
      </dgm:prSet>
      <dgm:spPr/>
      <dgm:t>
        <a:bodyPr/>
        <a:lstStyle/>
        <a:p>
          <a:endParaRPr lang="en-GB"/>
        </a:p>
      </dgm:t>
    </dgm:pt>
    <dgm:pt modelId="{80D4FB9D-749A-43CC-B557-D67E54104379}" type="pres">
      <dgm:prSet presAssocID="{D3EE7951-C936-4C93-AC0B-BA5227FA19C5}" presName="spacer" presStyleCnt="0"/>
      <dgm:spPr/>
    </dgm:pt>
    <dgm:pt modelId="{7ACFDAA9-0531-4288-A838-FBD1D477FD90}" type="pres">
      <dgm:prSet presAssocID="{A6E6BD22-DCC4-4089-B70C-C6D39544B96F}" presName="parentText" presStyleLbl="node1" presStyleIdx="4" presStyleCnt="5">
        <dgm:presLayoutVars>
          <dgm:chMax val="0"/>
          <dgm:bulletEnabled val="1"/>
        </dgm:presLayoutVars>
      </dgm:prSet>
      <dgm:spPr/>
      <dgm:t>
        <a:bodyPr/>
        <a:lstStyle/>
        <a:p>
          <a:endParaRPr lang="en-GB"/>
        </a:p>
      </dgm:t>
    </dgm:pt>
  </dgm:ptLst>
  <dgm:cxnLst>
    <dgm:cxn modelId="{2044FF26-B2E4-4B86-AA97-0839FFB126B0}" srcId="{1B1864CA-EE9A-4AFB-9459-B0E07D08B3F7}" destId="{1F34C721-6654-40BF-90BB-CD6CBB30802E}" srcOrd="0" destOrd="0" parTransId="{18CEE907-4166-4262-97F5-6139EA9E5430}" sibTransId="{6F5F8857-1BF1-4E95-B4D1-C103F1079746}"/>
    <dgm:cxn modelId="{EB37815A-92FA-44C1-8FDA-B2A7C1E84BD3}" type="presOf" srcId="{93C7E9C1-3A74-4C22-88D3-16C1B9A8FCBF}" destId="{15AC99AC-D53C-497E-8A55-7DA7C86CB2AE}" srcOrd="0" destOrd="0" presId="urn:microsoft.com/office/officeart/2005/8/layout/vList2"/>
    <dgm:cxn modelId="{00EFC5D1-3B83-4E69-A68F-C8314BDA01EC}" type="presOf" srcId="{1F34C721-6654-40BF-90BB-CD6CBB30802E}" destId="{CA0476DF-AF6C-4548-BBD9-87C7BF666995}" srcOrd="0" destOrd="0" presId="urn:microsoft.com/office/officeart/2005/8/layout/vList2"/>
    <dgm:cxn modelId="{1F1BB0D8-7124-4009-8E29-DC1299F08F29}" type="presOf" srcId="{3A6CE184-37FD-49E8-8272-00FD332A4FFC}" destId="{8CBF633C-7045-449D-B60F-D72882145C2B}" srcOrd="0" destOrd="0" presId="urn:microsoft.com/office/officeart/2005/8/layout/vList2"/>
    <dgm:cxn modelId="{7F73D8BB-A397-4F60-873F-30A6DDE56F41}" type="presOf" srcId="{1B1864CA-EE9A-4AFB-9459-B0E07D08B3F7}" destId="{03112746-BC8E-4095-874D-7751341497EF}" srcOrd="0" destOrd="0" presId="urn:microsoft.com/office/officeart/2005/8/layout/vList2"/>
    <dgm:cxn modelId="{9BFBBDC5-3B1E-4FA6-A3B8-F6E8175FD59B}" srcId="{1B1864CA-EE9A-4AFB-9459-B0E07D08B3F7}" destId="{93C7E9C1-3A74-4C22-88D3-16C1B9A8FCBF}" srcOrd="2" destOrd="0" parTransId="{053EDCE3-F63C-4C1D-94CA-BB23EF811115}" sibTransId="{F9C71DDA-D497-4A3E-8F3D-D42F52B3676F}"/>
    <dgm:cxn modelId="{E8CDEE14-E1E4-4D92-AC97-E35297AA2251}" srcId="{1B1864CA-EE9A-4AFB-9459-B0E07D08B3F7}" destId="{7863A31B-5B34-4E85-B2DD-8F9292541B4F}" srcOrd="3" destOrd="0" parTransId="{496AE78C-B2D2-4407-9C73-857D757CB3F6}" sibTransId="{D3EE7951-C936-4C93-AC0B-BA5227FA19C5}"/>
    <dgm:cxn modelId="{4346214D-5C10-4235-ACE3-413B03CCB595}" srcId="{1B1864CA-EE9A-4AFB-9459-B0E07D08B3F7}" destId="{3A6CE184-37FD-49E8-8272-00FD332A4FFC}" srcOrd="1" destOrd="0" parTransId="{6A912758-4211-477E-9467-9B5912B4BE8C}" sibTransId="{500C7961-35BB-4295-9E88-8EE026DB2358}"/>
    <dgm:cxn modelId="{8B747151-65C6-4056-A877-AA9F1F1F904A}" type="presOf" srcId="{7863A31B-5B34-4E85-B2DD-8F9292541B4F}" destId="{04A0161F-F2F2-4E5C-B917-B8D36C7CA48A}" srcOrd="0" destOrd="0" presId="urn:microsoft.com/office/officeart/2005/8/layout/vList2"/>
    <dgm:cxn modelId="{90C5CD45-BFE4-4508-B583-4714E415B4F8}" srcId="{1B1864CA-EE9A-4AFB-9459-B0E07D08B3F7}" destId="{A6E6BD22-DCC4-4089-B70C-C6D39544B96F}" srcOrd="4" destOrd="0" parTransId="{CBE1490E-BBA3-4A9D-867C-F4A4AD690BBE}" sibTransId="{51CBB2D8-A44F-49B4-9C0D-6256C0AE2BE4}"/>
    <dgm:cxn modelId="{95214434-D351-4FF8-BEF6-6E08C1C0A742}" type="presOf" srcId="{A6E6BD22-DCC4-4089-B70C-C6D39544B96F}" destId="{7ACFDAA9-0531-4288-A838-FBD1D477FD90}" srcOrd="0" destOrd="0" presId="urn:microsoft.com/office/officeart/2005/8/layout/vList2"/>
    <dgm:cxn modelId="{00B42ADF-EBE5-406C-8035-378A8D48E09B}" type="presParOf" srcId="{03112746-BC8E-4095-874D-7751341497EF}" destId="{CA0476DF-AF6C-4548-BBD9-87C7BF666995}" srcOrd="0" destOrd="0" presId="urn:microsoft.com/office/officeart/2005/8/layout/vList2"/>
    <dgm:cxn modelId="{36F1FA0B-FA94-4DA9-BA95-135DC3B594D1}" type="presParOf" srcId="{03112746-BC8E-4095-874D-7751341497EF}" destId="{7F69B455-FEFA-4DA0-8F0A-81E3E007B9A3}" srcOrd="1" destOrd="0" presId="urn:microsoft.com/office/officeart/2005/8/layout/vList2"/>
    <dgm:cxn modelId="{D28E932A-D178-4B44-81D6-F6AB2874ECDE}" type="presParOf" srcId="{03112746-BC8E-4095-874D-7751341497EF}" destId="{8CBF633C-7045-449D-B60F-D72882145C2B}" srcOrd="2" destOrd="0" presId="urn:microsoft.com/office/officeart/2005/8/layout/vList2"/>
    <dgm:cxn modelId="{73D5A28D-874F-4191-AAD8-9E92E1ED82D2}" type="presParOf" srcId="{03112746-BC8E-4095-874D-7751341497EF}" destId="{30E93184-70E6-49C5-AAB2-21FE4F48F01B}" srcOrd="3" destOrd="0" presId="urn:microsoft.com/office/officeart/2005/8/layout/vList2"/>
    <dgm:cxn modelId="{EB42F8F1-4CD9-4D1D-AAA4-24C9ADBA6E48}" type="presParOf" srcId="{03112746-BC8E-4095-874D-7751341497EF}" destId="{15AC99AC-D53C-497E-8A55-7DA7C86CB2AE}" srcOrd="4" destOrd="0" presId="urn:microsoft.com/office/officeart/2005/8/layout/vList2"/>
    <dgm:cxn modelId="{434C2E2A-BF55-47F7-AC27-06AC7A7452E1}" type="presParOf" srcId="{03112746-BC8E-4095-874D-7751341497EF}" destId="{3F5156AC-C1AB-4A07-AE18-463E47AF50C5}" srcOrd="5" destOrd="0" presId="urn:microsoft.com/office/officeart/2005/8/layout/vList2"/>
    <dgm:cxn modelId="{1CF22BF6-B13B-4B1F-B1F1-80C4D6B3A510}" type="presParOf" srcId="{03112746-BC8E-4095-874D-7751341497EF}" destId="{04A0161F-F2F2-4E5C-B917-B8D36C7CA48A}" srcOrd="6" destOrd="0" presId="urn:microsoft.com/office/officeart/2005/8/layout/vList2"/>
    <dgm:cxn modelId="{635526C6-91D6-4A19-BFFD-E74073F9319F}" type="presParOf" srcId="{03112746-BC8E-4095-874D-7751341497EF}" destId="{80D4FB9D-749A-43CC-B557-D67E54104379}" srcOrd="7" destOrd="0" presId="urn:microsoft.com/office/officeart/2005/8/layout/vList2"/>
    <dgm:cxn modelId="{5990D6FA-BD2F-4918-ADD1-7A1CF1CDA915}" type="presParOf" srcId="{03112746-BC8E-4095-874D-7751341497EF}" destId="{7ACFDAA9-0531-4288-A838-FBD1D477FD90}"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D1B65-D307-41FB-B5C9-CE44F1EB832B}">
      <dsp:nvSpPr>
        <dsp:cNvPr id="0" name=""/>
        <dsp:cNvSpPr/>
      </dsp:nvSpPr>
      <dsp:spPr>
        <a:xfrm>
          <a:off x="622926"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CF461-C27F-4C73-846C-305B90E4E561}">
      <dsp:nvSpPr>
        <dsp:cNvPr id="0" name=""/>
        <dsp:cNvSpPr/>
      </dsp:nvSpPr>
      <dsp:spPr>
        <a:xfrm>
          <a:off x="981238" y="924029"/>
          <a:ext cx="964687" cy="964687"/>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01E0F-399D-45DB-BF1A-55DDFCE48BCF}">
      <dsp:nvSpPr>
        <dsp:cNvPr id="0" name=""/>
        <dsp:cNvSpPr/>
      </dsp:nvSpPr>
      <dsp:spPr>
        <a:xfrm>
          <a:off x="85457"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We have worked with 210 young people </a:t>
          </a:r>
          <a:endParaRPr lang="en-US" sz="2100" kern="1200" dirty="0"/>
        </a:p>
      </dsp:txBody>
      <dsp:txXfrm>
        <a:off x="85457" y="2770717"/>
        <a:ext cx="2756250" cy="720000"/>
      </dsp:txXfrm>
    </dsp:sp>
    <dsp:sp modelId="{A4C72D6F-9CFD-4D96-94D1-110EA81BF9F4}">
      <dsp:nvSpPr>
        <dsp:cNvPr id="0" name=""/>
        <dsp:cNvSpPr/>
      </dsp:nvSpPr>
      <dsp:spPr>
        <a:xfrm>
          <a:off x="3861519"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A4750-96FB-4B24-B9A2-CC7203AE0EC8}">
      <dsp:nvSpPr>
        <dsp:cNvPr id="0" name=""/>
        <dsp:cNvSpPr/>
      </dsp:nvSpPr>
      <dsp:spPr>
        <a:xfrm>
          <a:off x="4219832" y="924029"/>
          <a:ext cx="964687" cy="964687"/>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93A7E-1C4C-49CD-8AB3-4D25CC897955}">
      <dsp:nvSpPr>
        <dsp:cNvPr id="0" name=""/>
        <dsp:cNvSpPr/>
      </dsp:nvSpPr>
      <dsp:spPr>
        <a:xfrm>
          <a:off x="3324051"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This equated to 420 learning hours</a:t>
          </a:r>
          <a:endParaRPr lang="en-US" sz="2100" kern="1200" dirty="0"/>
        </a:p>
      </dsp:txBody>
      <dsp:txXfrm>
        <a:off x="3324051" y="2770717"/>
        <a:ext cx="2756250" cy="720000"/>
      </dsp:txXfrm>
    </dsp:sp>
    <dsp:sp modelId="{8710B177-81BE-45D0-B77D-3496FBBD9B7C}">
      <dsp:nvSpPr>
        <dsp:cNvPr id="0" name=""/>
        <dsp:cNvSpPr/>
      </dsp:nvSpPr>
      <dsp:spPr>
        <a:xfrm>
          <a:off x="7100113"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401A4-973E-43CD-A5A5-DDD688CC9403}">
      <dsp:nvSpPr>
        <dsp:cNvPr id="0" name=""/>
        <dsp:cNvSpPr/>
      </dsp:nvSpPr>
      <dsp:spPr>
        <a:xfrm>
          <a:off x="7458426" y="924029"/>
          <a:ext cx="964687" cy="964687"/>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24426-27B3-47B4-B0BB-07A49F8E12F3}">
      <dsp:nvSpPr>
        <dsp:cNvPr id="0" name=""/>
        <dsp:cNvSpPr/>
      </dsp:nvSpPr>
      <dsp:spPr>
        <a:xfrm>
          <a:off x="6562644"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This happened at 26 different activities </a:t>
          </a:r>
          <a:endParaRPr lang="en-US" sz="2100" kern="1200" dirty="0"/>
        </a:p>
      </dsp:txBody>
      <dsp:txXfrm>
        <a:off x="6562644" y="2770717"/>
        <a:ext cx="2756250" cy="720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FD3F0-BAFD-45C9-B8E9-EBA51FF72F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80D54BA-8AE7-45AE-A3DE-F5633BDCE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DC2ED7D-E724-484C-AE62-AE43E96774CA}"/>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5" name="Footer Placeholder 4">
            <a:extLst>
              <a:ext uri="{FF2B5EF4-FFF2-40B4-BE49-F238E27FC236}">
                <a16:creationId xmlns:a16="http://schemas.microsoft.com/office/drawing/2014/main" xmlns="" id="{EB546059-A36D-4183-8D27-9AA5784954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DEE784A-13F4-4177-826D-B580FFEA2543}"/>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398462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265CB-2ED9-4D81-959D-90D38312C4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F4C3E86-1D4F-4C1F-B330-4F736AFAD3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A784F52-F304-4D0E-9894-B4774944E6C2}"/>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5" name="Footer Placeholder 4">
            <a:extLst>
              <a:ext uri="{FF2B5EF4-FFF2-40B4-BE49-F238E27FC236}">
                <a16:creationId xmlns:a16="http://schemas.microsoft.com/office/drawing/2014/main" xmlns="" id="{0F34C68B-EF2F-42F7-B7B8-A6F3F0C018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152BA6-DA10-435C-B3E9-7E4B609926A1}"/>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190854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E766ADC-3309-4EE0-8EE2-18FE4910BD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E14B484-9B54-43EB-AD3A-53D11ED6BB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D1595AC-FDD0-4633-8D5E-8B8B8D13D0AB}"/>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5" name="Footer Placeholder 4">
            <a:extLst>
              <a:ext uri="{FF2B5EF4-FFF2-40B4-BE49-F238E27FC236}">
                <a16:creationId xmlns:a16="http://schemas.microsoft.com/office/drawing/2014/main" xmlns="" id="{B8473A69-F7FD-434D-811C-6595A34099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B95C532-B035-4D86-9A0D-200D3E41BBE9}"/>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9960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92691-216C-45D0-A50A-E4DBA769AE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0C49716-2B8D-4D24-835C-7CF2C7D138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64D16EE-869F-4326-830B-D0AA06345348}"/>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5" name="Footer Placeholder 4">
            <a:extLst>
              <a:ext uri="{FF2B5EF4-FFF2-40B4-BE49-F238E27FC236}">
                <a16:creationId xmlns:a16="http://schemas.microsoft.com/office/drawing/2014/main" xmlns="" id="{83CC2F68-8A7C-4C2B-816A-E8E4AFEC7B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17DBCA2-6757-4132-B6CB-5CFD95638CB2}"/>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287163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2B5B0-4E1C-4468-81CF-EFFF97E387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EBB1B1B-524B-4AB6-967E-71910CA52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991A9DB-2ADD-4205-AB38-4E0608247262}"/>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5" name="Footer Placeholder 4">
            <a:extLst>
              <a:ext uri="{FF2B5EF4-FFF2-40B4-BE49-F238E27FC236}">
                <a16:creationId xmlns:a16="http://schemas.microsoft.com/office/drawing/2014/main" xmlns="" id="{287A7D6F-4B19-4CEE-A910-E1A8473297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9FADAD6-6E49-4A39-860B-28A8FD92BDCE}"/>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364823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6B0B8-BEE1-48F6-882B-74EA7440E5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D97969C-94D8-4238-8582-B085D699C4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75C8D68-DF58-41D0-B659-8B5A4A4D84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1DF04E9-F676-4CCB-9484-580DDABFD6AC}"/>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6" name="Footer Placeholder 5">
            <a:extLst>
              <a:ext uri="{FF2B5EF4-FFF2-40B4-BE49-F238E27FC236}">
                <a16:creationId xmlns:a16="http://schemas.microsoft.com/office/drawing/2014/main" xmlns="" id="{90E8AFCF-75D5-4530-A2A3-9963FE3A2A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AB4B99E-0504-45D7-95C6-DDF62F3A9864}"/>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280623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F4ADB-CCD7-441D-AC8D-FD90BB0C4A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9884A10-DEDE-44CB-B713-516DAEBAD3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A75F6B0-6558-4FA0-8882-25FD1C756B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7467D97-359C-42C2-963A-321BACA43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DC39525-9D3E-422C-975F-63BDEC68DF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70BAA4D-6B90-47D6-B6F0-01F850E4422C}"/>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8" name="Footer Placeholder 7">
            <a:extLst>
              <a:ext uri="{FF2B5EF4-FFF2-40B4-BE49-F238E27FC236}">
                <a16:creationId xmlns:a16="http://schemas.microsoft.com/office/drawing/2014/main" xmlns="" id="{C3D52303-8F0A-4AB7-9060-CDDFFB97AF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818470F-792A-44E4-BBAA-4895B06EA90A}"/>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379563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F4213-D721-41E6-B1D6-0CB099C0E3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1D92324-9127-4EA8-911B-4123F8A512E2}"/>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4" name="Footer Placeholder 3">
            <a:extLst>
              <a:ext uri="{FF2B5EF4-FFF2-40B4-BE49-F238E27FC236}">
                <a16:creationId xmlns:a16="http://schemas.microsoft.com/office/drawing/2014/main" xmlns="" id="{20F8CF81-B8A9-4A1B-BD35-1CEE272F84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F3C9C88-C3E8-4D4F-8D48-8D9C89475758}"/>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9143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695CD0A-C80B-402B-8915-6D562A535255}"/>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3" name="Footer Placeholder 2">
            <a:extLst>
              <a:ext uri="{FF2B5EF4-FFF2-40B4-BE49-F238E27FC236}">
                <a16:creationId xmlns:a16="http://schemas.microsoft.com/office/drawing/2014/main" xmlns="" id="{22B8EFBD-EB21-4E36-A724-8BEBEDE8F2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55E3695-E9E9-4D2C-B272-91758F4826F5}"/>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82413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61EE0-B99A-4DA0-B438-D44F45C24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147F753-B332-4283-8F36-44622B4A83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159FE61-8706-43B8-821C-70EDE6910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6EDE56-2A90-4287-8654-4C3F10BB34FB}"/>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6" name="Footer Placeholder 5">
            <a:extLst>
              <a:ext uri="{FF2B5EF4-FFF2-40B4-BE49-F238E27FC236}">
                <a16:creationId xmlns:a16="http://schemas.microsoft.com/office/drawing/2014/main" xmlns="" id="{333EE308-ACAD-481F-BB3F-FC71B89CA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2F8E004-63E8-49EF-BB20-E8CEB7AD53E5}"/>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50990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B47C0-C685-4142-ACED-2202696EA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0356053-DCC6-4DCD-9124-78682DBEB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AECA1B2E-3889-4559-BB15-2AD44A1D3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58A9AC-9967-4C69-A83E-DB0886BCFA90}"/>
              </a:ext>
            </a:extLst>
          </p:cNvPr>
          <p:cNvSpPr>
            <a:spLocks noGrp="1"/>
          </p:cNvSpPr>
          <p:nvPr>
            <p:ph type="dt" sz="half" idx="10"/>
          </p:nvPr>
        </p:nvSpPr>
        <p:spPr/>
        <p:txBody>
          <a:bodyPr/>
          <a:lstStyle/>
          <a:p>
            <a:fld id="{E4F6199F-6FBF-4BF3-AFD5-515429D920F9}" type="datetimeFigureOut">
              <a:rPr lang="en-GB" smtClean="0"/>
              <a:pPr/>
              <a:t>23/04/2022</a:t>
            </a:fld>
            <a:endParaRPr lang="en-GB"/>
          </a:p>
        </p:txBody>
      </p:sp>
      <p:sp>
        <p:nvSpPr>
          <p:cNvPr id="6" name="Footer Placeholder 5">
            <a:extLst>
              <a:ext uri="{FF2B5EF4-FFF2-40B4-BE49-F238E27FC236}">
                <a16:creationId xmlns:a16="http://schemas.microsoft.com/office/drawing/2014/main" xmlns="" id="{735B02BA-AA7B-4CAD-8E6D-9CAB3B11EF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DF48AD0-F550-47F9-B42F-2745A322075B}"/>
              </a:ext>
            </a:extLst>
          </p:cNvPr>
          <p:cNvSpPr>
            <a:spLocks noGrp="1"/>
          </p:cNvSpPr>
          <p:nvPr>
            <p:ph type="sldNum" sz="quarter" idx="12"/>
          </p:nvPr>
        </p:nvSpPr>
        <p:spPr/>
        <p:txBody>
          <a:body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358533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505CDD-19C8-4BD0-B712-848F7F8E9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75EFFC6-EE16-484D-8489-7652C0A6E1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C15599E-4C2C-45B0-9889-0C668CBB9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6199F-6FBF-4BF3-AFD5-515429D920F9}" type="datetimeFigureOut">
              <a:rPr lang="en-GB" smtClean="0"/>
              <a:pPr/>
              <a:t>23/04/2022</a:t>
            </a:fld>
            <a:endParaRPr lang="en-GB"/>
          </a:p>
        </p:txBody>
      </p:sp>
      <p:sp>
        <p:nvSpPr>
          <p:cNvPr id="5" name="Footer Placeholder 4">
            <a:extLst>
              <a:ext uri="{FF2B5EF4-FFF2-40B4-BE49-F238E27FC236}">
                <a16:creationId xmlns:a16="http://schemas.microsoft.com/office/drawing/2014/main" xmlns="" id="{4B25EBC4-94FA-4777-AC6C-CF5CEB1B1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B8FD728-53D1-47EF-8162-CAB3162F9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677B6-2E3C-466B-971F-63BBA0067CE5}" type="slidenum">
              <a:rPr lang="en-GB" smtClean="0"/>
              <a:pPr/>
              <a:t>‹#›</a:t>
            </a:fld>
            <a:endParaRPr lang="en-GB"/>
          </a:p>
        </p:txBody>
      </p:sp>
    </p:spTree>
    <p:extLst>
      <p:ext uri="{BB962C8B-B14F-4D97-AF65-F5344CB8AC3E}">
        <p14:creationId xmlns:p14="http://schemas.microsoft.com/office/powerpoint/2010/main" xmlns="" val="163045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A9F93-070D-4413-B219-5DDCD4CC9534}"/>
              </a:ext>
            </a:extLst>
          </p:cNvPr>
          <p:cNvSpPr>
            <a:spLocks noGrp="1"/>
          </p:cNvSpPr>
          <p:nvPr>
            <p:ph type="ctrTitle"/>
          </p:nvPr>
        </p:nvSpPr>
        <p:spPr>
          <a:xfrm>
            <a:off x="7464614" y="1783959"/>
            <a:ext cx="4087306" cy="2889114"/>
          </a:xfrm>
        </p:spPr>
        <p:txBody>
          <a:bodyPr anchor="b">
            <a:normAutofit/>
          </a:bodyPr>
          <a:lstStyle/>
          <a:p>
            <a:pPr algn="l"/>
            <a:r>
              <a:rPr lang="en-GB" sz="5400"/>
              <a:t>Report for Community Council</a:t>
            </a:r>
          </a:p>
        </p:txBody>
      </p:sp>
      <p:sp>
        <p:nvSpPr>
          <p:cNvPr id="3" name="Subtitle 2">
            <a:extLst>
              <a:ext uri="{FF2B5EF4-FFF2-40B4-BE49-F238E27FC236}">
                <a16:creationId xmlns:a16="http://schemas.microsoft.com/office/drawing/2014/main" xmlns="" id="{8C90745E-98F4-4E18-9F1A-731CA3CE6494}"/>
              </a:ext>
            </a:extLst>
          </p:cNvPr>
          <p:cNvSpPr>
            <a:spLocks noGrp="1"/>
          </p:cNvSpPr>
          <p:nvPr>
            <p:ph type="subTitle" idx="1"/>
          </p:nvPr>
        </p:nvSpPr>
        <p:spPr>
          <a:xfrm>
            <a:off x="7464612" y="4750893"/>
            <a:ext cx="4087305" cy="1147863"/>
          </a:xfrm>
        </p:spPr>
        <p:txBody>
          <a:bodyPr anchor="t">
            <a:normAutofit/>
          </a:bodyPr>
          <a:lstStyle/>
          <a:p>
            <a:pPr algn="l"/>
            <a:r>
              <a:rPr lang="en-GB" sz="2000"/>
              <a:t>25</a:t>
            </a:r>
            <a:r>
              <a:rPr lang="en-GB" sz="2000" baseline="30000"/>
              <a:t>th</a:t>
            </a:r>
            <a:r>
              <a:rPr lang="en-GB" sz="2000"/>
              <a:t> March – 18</a:t>
            </a:r>
            <a:r>
              <a:rPr lang="en-GB" sz="2000" baseline="30000"/>
              <a:t>th</a:t>
            </a:r>
            <a:r>
              <a:rPr lang="en-GB" sz="2000"/>
              <a:t> April </a:t>
            </a:r>
          </a:p>
        </p:txBody>
      </p:sp>
      <p:sp>
        <p:nvSpPr>
          <p:cNvPr id="9" name="Freeform: Shape 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See the source image">
            <a:extLst>
              <a:ext uri="{FF2B5EF4-FFF2-40B4-BE49-F238E27FC236}">
                <a16:creationId xmlns:a16="http://schemas.microsoft.com/office/drawing/2014/main" xmlns="" id="{D1237DC1-8DF9-4FFA-BB43-8BD7A308217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702" r="1" b="11703"/>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48642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754A9288-B77E-4A20-B893-3DE1526DA877" descr="IMG_1529.jpg">
            <a:extLst>
              <a:ext uri="{FF2B5EF4-FFF2-40B4-BE49-F238E27FC236}">
                <a16:creationId xmlns:a16="http://schemas.microsoft.com/office/drawing/2014/main" xmlns="" id="{A036843C-FED8-4290-880C-1CBBC34D915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9359" r="-2" b="13473"/>
          <a:stretch/>
        </p:blipFill>
        <p:spPr bwMode="auto">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49429CEA-776A-4229-AB2D-1E2F0B36E957" descr="IMG_1535.jpg">
            <a:extLst>
              <a:ext uri="{FF2B5EF4-FFF2-40B4-BE49-F238E27FC236}">
                <a16:creationId xmlns:a16="http://schemas.microsoft.com/office/drawing/2014/main" xmlns="" id="{A0A44470-AE26-421D-A918-6DDEF1F6A660}"/>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 b="38"/>
          <a:stretch/>
        </p:blipFill>
        <p:spPr bwMode="auto">
          <a:xfrm>
            <a:off x="20" y="3049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70BE75FC-BED2-4F79-AEE2-1DDAB2C15990" descr="IMG_1531.jpg">
            <a:extLst>
              <a:ext uri="{FF2B5EF4-FFF2-40B4-BE49-F238E27FC236}">
                <a16:creationId xmlns:a16="http://schemas.microsoft.com/office/drawing/2014/main" xmlns="" id="{0FF71FF5-F65A-479B-8230-469285A1C880}"/>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5929" r="3" b="3"/>
          <a:stretch/>
        </p:blipFill>
        <p:spPr bwMode="auto">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890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E62DEC17-6316-4B1C-A136-88FBC9D9629B}"/>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Easter Football Extravganza </a:t>
            </a:r>
          </a:p>
        </p:txBody>
      </p:sp>
      <p:sp>
        <p:nvSpPr>
          <p:cNvPr id="3" name="Content Placeholder 2">
            <a:extLst>
              <a:ext uri="{FF2B5EF4-FFF2-40B4-BE49-F238E27FC236}">
                <a16:creationId xmlns:a16="http://schemas.microsoft.com/office/drawing/2014/main" xmlns="" id="{BA8CC43F-83E0-4368-80EB-AE009A68BF4E}"/>
              </a:ext>
            </a:extLst>
          </p:cNvPr>
          <p:cNvSpPr>
            <a:spLocks noGrp="1"/>
          </p:cNvSpPr>
          <p:nvPr>
            <p:ph idx="1"/>
          </p:nvPr>
        </p:nvSpPr>
        <p:spPr>
          <a:xfrm>
            <a:off x="1367624" y="2490436"/>
            <a:ext cx="9708995" cy="3567173"/>
          </a:xfrm>
        </p:spPr>
        <p:txBody>
          <a:bodyPr anchor="ctr">
            <a:normAutofit/>
          </a:bodyPr>
          <a:lstStyle/>
          <a:p>
            <a:r>
              <a:rPr lang="en-US" sz="1700"/>
              <a:t>For the arts and crafts part YP had the options to decorate a hardboiled egg, plastic eggs, plates, little bunnies and decorating cupcakes and little cake balls. </a:t>
            </a:r>
          </a:p>
          <a:p>
            <a:r>
              <a:rPr lang="en-US" sz="1700"/>
              <a:t>All the young people were decorating plates and were gluing, little chickens and bunnies to the plates.  Once they decorated their plates they moved onto the hardboiled egg. Some of the eggs that they decorated were quite impressive. </a:t>
            </a:r>
          </a:p>
          <a:p>
            <a:r>
              <a:rPr lang="en-US" sz="1700"/>
              <a:t>There was a delicious  buffet served to the YP including homemade deluxe waffles, Sandwiches , selections of fruits, crisps, popcorn, brownies, selection of home baking, juice and bottles of water. </a:t>
            </a:r>
          </a:p>
          <a:p>
            <a:r>
              <a:rPr lang="en-US" sz="1700"/>
              <a:t>The football session was focusing on passing and shooting games and some target practice, before moving to the matches to finish the session. </a:t>
            </a:r>
          </a:p>
          <a:p>
            <a:r>
              <a:rPr lang="en-US" sz="1700"/>
              <a:t>One of the games that they did was boys vs girls to kick the ball to hit other balls on the cones the first team to knock all the balls of the cones were the winners. </a:t>
            </a:r>
          </a:p>
          <a:p>
            <a:endParaRPr lang="en-US" sz="1700"/>
          </a:p>
        </p:txBody>
      </p:sp>
    </p:spTree>
    <p:extLst>
      <p:ext uri="{BB962C8B-B14F-4D97-AF65-F5344CB8AC3E}">
        <p14:creationId xmlns:p14="http://schemas.microsoft.com/office/powerpoint/2010/main" xmlns="" val="303632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2174577E-82FC-4456-B7D8-9D33D5849409" descr="IMG_1632.jpg">
            <a:extLst>
              <a:ext uri="{FF2B5EF4-FFF2-40B4-BE49-F238E27FC236}">
                <a16:creationId xmlns:a16="http://schemas.microsoft.com/office/drawing/2014/main" xmlns="" id="{A6D8B14A-72BA-4910-B2D6-EEDDCCB02E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200150" y="643467"/>
            <a:ext cx="4178299"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D0F7AD3F-77DF-421C-8E4C-759478F6936F" descr="3bf3b2c4-bdac-4d25-8044-c1d4aadbb4bc.JPG">
            <a:extLst>
              <a:ext uri="{FF2B5EF4-FFF2-40B4-BE49-F238E27FC236}">
                <a16:creationId xmlns:a16="http://schemas.microsoft.com/office/drawing/2014/main" xmlns="" id="{FA73FFCC-C955-4C24-8C2B-9F7B82AF2E8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256865" y="1444625"/>
            <a:ext cx="5291667" cy="39687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4924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955551E5-DCFD-4532-ADA6-E74A81A32863}"/>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Trip to Inverness Art Gallery </a:t>
            </a:r>
          </a:p>
        </p:txBody>
      </p:sp>
      <p:sp>
        <p:nvSpPr>
          <p:cNvPr id="3" name="Content Placeholder 2">
            <a:extLst>
              <a:ext uri="{FF2B5EF4-FFF2-40B4-BE49-F238E27FC236}">
                <a16:creationId xmlns:a16="http://schemas.microsoft.com/office/drawing/2014/main" xmlns="" id="{AA1E82E6-EF1B-4A23-93E9-8ACAECC1019C}"/>
              </a:ext>
            </a:extLst>
          </p:cNvPr>
          <p:cNvSpPr>
            <a:spLocks noGrp="1"/>
          </p:cNvSpPr>
          <p:nvPr>
            <p:ph idx="1"/>
          </p:nvPr>
        </p:nvSpPr>
        <p:spPr>
          <a:xfrm>
            <a:off x="1367624" y="2490436"/>
            <a:ext cx="9708995" cy="3567173"/>
          </a:xfrm>
        </p:spPr>
        <p:txBody>
          <a:bodyPr anchor="ctr">
            <a:normAutofit/>
          </a:bodyPr>
          <a:lstStyle/>
          <a:p>
            <a:r>
              <a:rPr lang="en-US" sz="1500" dirty="0"/>
              <a:t>We were all invited to Highlife Highland’s  Inverness Art Gallery  to support Allison to create the Well Wishes Exhibition  ( project mentioned in pervious reports)</a:t>
            </a:r>
          </a:p>
          <a:p>
            <a:r>
              <a:rPr lang="en-US" sz="1500" dirty="0"/>
              <a:t>When arriving at the art gallery Allison explained to the young people about the exhibitions at the front door,</a:t>
            </a:r>
          </a:p>
          <a:p>
            <a:r>
              <a:rPr lang="en-US" sz="1500" dirty="0"/>
              <a:t>There was a display that was created from the Highland Hospice with Sunflowers </a:t>
            </a:r>
          </a:p>
          <a:p>
            <a:r>
              <a:rPr lang="en-US" sz="1500" dirty="0"/>
              <a:t>There was a display from the Inverness Women's Aid,  this was created during Lock Down when vulnerable families were supported at the refuge  were isolated in their room. and no one knew about each other.no one knew each other. The Art pieces were about the feeling when arriving at the refuge where they started to where they are when they leave</a:t>
            </a:r>
          </a:p>
          <a:p>
            <a:endParaRPr lang="en-US" sz="1500" dirty="0"/>
          </a:p>
          <a:p>
            <a:r>
              <a:rPr lang="en-US" sz="1500" dirty="0"/>
              <a:t>Allison explained to the YP about the museum and told the young people they are more than welcome to come back to the gallery anytime </a:t>
            </a:r>
          </a:p>
        </p:txBody>
      </p:sp>
    </p:spTree>
    <p:extLst>
      <p:ext uri="{BB962C8B-B14F-4D97-AF65-F5344CB8AC3E}">
        <p14:creationId xmlns:p14="http://schemas.microsoft.com/office/powerpoint/2010/main" xmlns="" val="256999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39F7FEAC-B6EB-4279-A54E-2FAB249C5B40" descr="IMG_1713.jpg">
            <a:extLst>
              <a:ext uri="{FF2B5EF4-FFF2-40B4-BE49-F238E27FC236}">
                <a16:creationId xmlns:a16="http://schemas.microsoft.com/office/drawing/2014/main" xmlns="" id="{0E910C71-ECA6-4858-B74B-611D22CCB65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16391" y="1123527"/>
            <a:ext cx="3453600" cy="46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3" name="Straight Connector 72">
            <a:extLst>
              <a:ext uri="{FF2B5EF4-FFF2-40B4-BE49-F238E27FC236}">
                <a16:creationId xmlns:a16="http://schemas.microsoft.com/office/drawing/2014/main" xmlns="" id="{DCD67800-37AC-4E14-89B0-F79DCB3FB8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1268" name="D8760DAE-0910-4DDE-859D-40FDC6B50C05" descr="IMG_1739.jpg">
            <a:extLst>
              <a:ext uri="{FF2B5EF4-FFF2-40B4-BE49-F238E27FC236}">
                <a16:creationId xmlns:a16="http://schemas.microsoft.com/office/drawing/2014/main" xmlns="" id="{670678FA-90E0-4E7D-8149-28534C7EE7F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310676" y="2099423"/>
            <a:ext cx="3537345" cy="265300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xmlns="" id="{20F1788F-A5AE-4188-8274-F7F2E3833E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1267" name="C5A1226B-DBF2-4A1D-A821-2ACEAEDB63FA" descr="IMG_1715.jpg">
            <a:extLst>
              <a:ext uri="{FF2B5EF4-FFF2-40B4-BE49-F238E27FC236}">
                <a16:creationId xmlns:a16="http://schemas.microsoft.com/office/drawing/2014/main" xmlns="" id="{D8D0D1E0-4EBF-4746-A2A3-8E69332E280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8162336" y="2107008"/>
            <a:ext cx="3517120" cy="26378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352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292C2-89C0-4C4F-BCB1-1512B2B6EAD6}"/>
              </a:ext>
            </a:extLst>
          </p:cNvPr>
          <p:cNvSpPr>
            <a:spLocks noGrp="1"/>
          </p:cNvSpPr>
          <p:nvPr>
            <p:ph type="title"/>
          </p:nvPr>
        </p:nvSpPr>
        <p:spPr/>
        <p:txBody>
          <a:bodyPr/>
          <a:lstStyle/>
          <a:p>
            <a:r>
              <a:rPr lang="en-GB" dirty="0"/>
              <a:t>Trip to Inverness Kart Raceway </a:t>
            </a:r>
          </a:p>
        </p:txBody>
      </p:sp>
      <p:sp>
        <p:nvSpPr>
          <p:cNvPr id="3" name="Content Placeholder 2">
            <a:extLst>
              <a:ext uri="{FF2B5EF4-FFF2-40B4-BE49-F238E27FC236}">
                <a16:creationId xmlns:a16="http://schemas.microsoft.com/office/drawing/2014/main" xmlns="" id="{295DA925-A670-4DCA-9CD5-056582E2EC3F}"/>
              </a:ext>
            </a:extLst>
          </p:cNvPr>
          <p:cNvSpPr>
            <a:spLocks noGrp="1"/>
          </p:cNvSpPr>
          <p:nvPr>
            <p:ph idx="1"/>
          </p:nvPr>
        </p:nvSpPr>
        <p:spPr/>
        <p:txBody>
          <a:bodyPr>
            <a:normAutofit fontScale="92500" lnSpcReduction="10000"/>
          </a:bodyPr>
          <a:lstStyle/>
          <a:p>
            <a:r>
              <a:rPr lang="en-US" dirty="0"/>
              <a:t>Trip to Inverness Go Karting track with young leaders,</a:t>
            </a:r>
          </a:p>
          <a:p>
            <a:endParaRPr lang="en-US" dirty="0"/>
          </a:p>
          <a:p>
            <a:r>
              <a:rPr lang="en-US" dirty="0"/>
              <a:t>The group were learning how to use the go karts learning about safety and how to have fun.</a:t>
            </a:r>
          </a:p>
          <a:p>
            <a:r>
              <a:rPr lang="en-US" dirty="0"/>
              <a:t>They enjoyed races and were very competitive one of our young girls is the Black Isle Champion Karter so this provided an element of fun and challenge </a:t>
            </a:r>
          </a:p>
          <a:p>
            <a:r>
              <a:rPr lang="en-US" dirty="0"/>
              <a:t>She came first on the day followed by Cody and Teagan who at 17 are now learning to drive to had this edge then the rest lots of skills were gained at the session most young people had never been at karting before </a:t>
            </a:r>
          </a:p>
          <a:p>
            <a:r>
              <a:rPr lang="en-US" dirty="0"/>
              <a:t>All the young people asked if they could come again in the summer. </a:t>
            </a:r>
            <a:endParaRPr lang="en-GB" dirty="0"/>
          </a:p>
        </p:txBody>
      </p:sp>
    </p:spTree>
    <p:extLst>
      <p:ext uri="{BB962C8B-B14F-4D97-AF65-F5344CB8AC3E}">
        <p14:creationId xmlns:p14="http://schemas.microsoft.com/office/powerpoint/2010/main" xmlns="" val="9268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FABB624F-BF77-4AE1-B71D-2D681D473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0" name="2FF4F213-3312-44EF-A064-AEA8018A0DB1" descr="IMG_1743.jpg">
            <a:extLst>
              <a:ext uri="{FF2B5EF4-FFF2-40B4-BE49-F238E27FC236}">
                <a16:creationId xmlns:a16="http://schemas.microsoft.com/office/drawing/2014/main" xmlns="" id="{461EBCAC-4817-4C50-8090-4071610D9DA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749" r="4651"/>
          <a:stretch/>
        </p:blipFill>
        <p:spPr bwMode="auto">
          <a:xfrm>
            <a:off x="-1" y="10"/>
            <a:ext cx="737005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20465F6C-D078-43C6-96FC-9BEB0398A8FF" descr="38ef6d7e-caf3-4895-8bb5-8d2a3e7f0a5a.JPG">
            <a:extLst>
              <a:ext uri="{FF2B5EF4-FFF2-40B4-BE49-F238E27FC236}">
                <a16:creationId xmlns:a16="http://schemas.microsoft.com/office/drawing/2014/main" xmlns="" id="{0A49C20E-E288-4C7B-8BDA-89D57A73692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 b="4186"/>
          <a:stretch/>
        </p:blipFill>
        <p:spPr bwMode="auto">
          <a:xfrm>
            <a:off x="7534656" y="1"/>
            <a:ext cx="4657344"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FB34C241-F980-4BE2-BD6F-DFBBDC24C055" descr="IMG_1751.jpg">
            <a:extLst>
              <a:ext uri="{FF2B5EF4-FFF2-40B4-BE49-F238E27FC236}">
                <a16:creationId xmlns:a16="http://schemas.microsoft.com/office/drawing/2014/main" xmlns="" id="{E59BC2A9-EF17-47BD-822B-04B6B5A8E6B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384" r="-3" b="801"/>
          <a:stretch/>
        </p:blipFill>
        <p:spPr bwMode="auto">
          <a:xfrm>
            <a:off x="7534654" y="3511296"/>
            <a:ext cx="4657346"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009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5E057-0C27-49E2-A233-6979FDB15F80}"/>
              </a:ext>
            </a:extLst>
          </p:cNvPr>
          <p:cNvSpPr>
            <a:spLocks noGrp="1"/>
          </p:cNvSpPr>
          <p:nvPr>
            <p:ph type="title"/>
          </p:nvPr>
        </p:nvSpPr>
        <p:spPr/>
        <p:txBody>
          <a:bodyPr/>
          <a:lstStyle/>
          <a:p>
            <a:r>
              <a:rPr lang="en-GB" dirty="0"/>
              <a:t>Trip to Roller Bowl</a:t>
            </a:r>
          </a:p>
        </p:txBody>
      </p:sp>
      <p:sp>
        <p:nvSpPr>
          <p:cNvPr id="3" name="Content Placeholder 2">
            <a:extLst>
              <a:ext uri="{FF2B5EF4-FFF2-40B4-BE49-F238E27FC236}">
                <a16:creationId xmlns:a16="http://schemas.microsoft.com/office/drawing/2014/main" xmlns="" id="{6548449E-86E5-4D19-AF27-F2A14165F3B9}"/>
              </a:ext>
            </a:extLst>
          </p:cNvPr>
          <p:cNvSpPr>
            <a:spLocks noGrp="1"/>
          </p:cNvSpPr>
          <p:nvPr>
            <p:ph idx="1"/>
          </p:nvPr>
        </p:nvSpPr>
        <p:spPr/>
        <p:txBody>
          <a:bodyPr>
            <a:normAutofit/>
          </a:bodyPr>
          <a:lstStyle/>
          <a:p>
            <a:endParaRPr lang="en-US" dirty="0"/>
          </a:p>
          <a:p>
            <a:r>
              <a:rPr lang="en-US" dirty="0"/>
              <a:t>The YP split themselves into 2 teams,</a:t>
            </a:r>
          </a:p>
          <a:p>
            <a:r>
              <a:rPr lang="en-US" dirty="0"/>
              <a:t>There was lots of negotiations  as to who was in each team.</a:t>
            </a:r>
          </a:p>
          <a:p>
            <a:endParaRPr lang="en-US" dirty="0"/>
          </a:p>
          <a:p>
            <a:r>
              <a:rPr lang="en-US" dirty="0"/>
              <a:t>Each game was very competitive </a:t>
            </a:r>
          </a:p>
          <a:p>
            <a:pPr marL="0" indent="0">
              <a:buNone/>
            </a:pPr>
            <a:endParaRPr lang="en-US" dirty="0"/>
          </a:p>
          <a:p>
            <a:r>
              <a:rPr lang="en-US" dirty="0"/>
              <a:t>The YP really enjoyed the day and asked if they could come back in the summer holiday</a:t>
            </a:r>
            <a:endParaRPr lang="en-GB" dirty="0"/>
          </a:p>
        </p:txBody>
      </p:sp>
    </p:spTree>
    <p:extLst>
      <p:ext uri="{BB962C8B-B14F-4D97-AF65-F5344CB8AC3E}">
        <p14:creationId xmlns:p14="http://schemas.microsoft.com/office/powerpoint/2010/main" xmlns="" val="33637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B78EDDD3-C548-48EF-B3CA-B290B1719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6" name="AFFB5E2C-7F1A-4D38-9A84-328AED1C5B7D" descr="IMG_1788.jpg">
            <a:extLst>
              <a:ext uri="{FF2B5EF4-FFF2-40B4-BE49-F238E27FC236}">
                <a16:creationId xmlns:a16="http://schemas.microsoft.com/office/drawing/2014/main" xmlns="" id="{CAC8D6C1-B268-4D0A-BBD9-4B9C6107B77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492" r="2659" b="-2"/>
          <a:stretch/>
        </p:blipFill>
        <p:spPr bwMode="auto">
          <a:xfrm>
            <a:off x="196731" y="166533"/>
            <a:ext cx="3809612"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1BF3A901-F85F-4823-AE19-7AA9BBF06A3D" descr="IMG_1772.jpg">
            <a:extLst>
              <a:ext uri="{FF2B5EF4-FFF2-40B4-BE49-F238E27FC236}">
                <a16:creationId xmlns:a16="http://schemas.microsoft.com/office/drawing/2014/main" xmlns="" id="{7945EA84-45B9-4C92-80B1-7ABF0994A45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578" r="45771" b="1"/>
          <a:stretch/>
        </p:blipFill>
        <p:spPr bwMode="auto">
          <a:xfrm>
            <a:off x="4196497" y="166533"/>
            <a:ext cx="3797618"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4" name="76156D5A-A9EE-4E91-ABA3-E5BC44F97CD3" descr="IMG_1771.jpg">
            <a:extLst>
              <a:ext uri="{FF2B5EF4-FFF2-40B4-BE49-F238E27FC236}">
                <a16:creationId xmlns:a16="http://schemas.microsoft.com/office/drawing/2014/main" xmlns="" id="{EFA19B77-9D45-483D-953E-158DA17BAF0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9292" b="5"/>
          <a:stretch/>
        </p:blipFill>
        <p:spPr bwMode="auto">
          <a:xfrm>
            <a:off x="8183346" y="166533"/>
            <a:ext cx="3822808" cy="3160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EEB42E75-F021-4E23-83D2-FB3508B878D8" descr="IMG_1791.jpg">
            <a:extLst>
              <a:ext uri="{FF2B5EF4-FFF2-40B4-BE49-F238E27FC236}">
                <a16:creationId xmlns:a16="http://schemas.microsoft.com/office/drawing/2014/main" xmlns="" id="{8402EE0C-E193-44AF-9967-C81548196425}"/>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7507" r="2468" b="2"/>
          <a:stretch/>
        </p:blipFill>
        <p:spPr bwMode="auto">
          <a:xfrm>
            <a:off x="8183346" y="3506741"/>
            <a:ext cx="3822808" cy="31847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836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8EF37F8-525B-45D2-BADD-D541D52FC037}"/>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Trip to Infinity Trampoline Park </a:t>
            </a:r>
          </a:p>
        </p:txBody>
      </p:sp>
      <p:graphicFrame>
        <p:nvGraphicFramePr>
          <p:cNvPr id="5" name="Content Placeholder 2">
            <a:extLst>
              <a:ext uri="{FF2B5EF4-FFF2-40B4-BE49-F238E27FC236}">
                <a16:creationId xmlns:a16="http://schemas.microsoft.com/office/drawing/2014/main" xmlns="" id="{E288C5D3-FE16-0B61-3AA9-DF27534AD834}"/>
              </a:ext>
            </a:extLst>
          </p:cNvPr>
          <p:cNvGraphicFramePr>
            <a:graphicFrameLocks noGrp="1"/>
          </p:cNvGraphicFramePr>
          <p:nvPr>
            <p:ph idx="1"/>
            <p:extLst>
              <p:ext uri="{D42A27DB-BD31-4B8C-83A1-F6EECF244321}">
                <p14:modId xmlns:p14="http://schemas.microsoft.com/office/powerpoint/2010/main" xmlns="" val="36034794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1574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F959515-E099-4300-9111-D115317739BB}"/>
              </a:ext>
            </a:extLst>
          </p:cNvPr>
          <p:cNvSpPr>
            <a:spLocks noGrp="1"/>
          </p:cNvSpPr>
          <p:nvPr>
            <p:ph type="title"/>
          </p:nvPr>
        </p:nvSpPr>
        <p:spPr>
          <a:xfrm>
            <a:off x="646111" y="452718"/>
            <a:ext cx="9404723" cy="1400530"/>
          </a:xfrm>
        </p:spPr>
        <p:txBody>
          <a:bodyPr>
            <a:normAutofit/>
          </a:bodyPr>
          <a:lstStyle/>
          <a:p>
            <a:r>
              <a:rPr lang="en-GB"/>
              <a:t>Numbers:</a:t>
            </a:r>
          </a:p>
        </p:txBody>
      </p:sp>
      <p:graphicFrame>
        <p:nvGraphicFramePr>
          <p:cNvPr id="22" name="Content Placeholder 2">
            <a:extLst>
              <a:ext uri="{FF2B5EF4-FFF2-40B4-BE49-F238E27FC236}">
                <a16:creationId xmlns:a16="http://schemas.microsoft.com/office/drawing/2014/main" xmlns="" id="{52C2A96B-5CFB-4021-BA05-6656081F303A}"/>
              </a:ext>
            </a:extLst>
          </p:cNvPr>
          <p:cNvGraphicFramePr>
            <a:graphicFrameLocks noGrp="1"/>
          </p:cNvGraphicFramePr>
          <p:nvPr>
            <p:ph idx="1"/>
            <p:extLst>
              <p:ext uri="{D42A27DB-BD31-4B8C-83A1-F6EECF244321}">
                <p14:modId xmlns:p14="http://schemas.microsoft.com/office/powerpoint/2010/main" xmlns="" val="232373335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800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73">
            <a:extLst>
              <a:ext uri="{FF2B5EF4-FFF2-40B4-BE49-F238E27FC236}">
                <a16:creationId xmlns:a16="http://schemas.microsoft.com/office/drawing/2014/main" xmlns="" id="{6742736B-1326-450B-9240-348937388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339" name="9969D2F6-58EA-4B8C-B8F5-766D40BF7D95" descr="IMG_1862.jpg">
            <a:extLst>
              <a:ext uri="{FF2B5EF4-FFF2-40B4-BE49-F238E27FC236}">
                <a16:creationId xmlns:a16="http://schemas.microsoft.com/office/drawing/2014/main" xmlns="" id="{B9AFBD3F-77A1-495E-B99E-2638ED69F8F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126" b="2"/>
          <a:stretch/>
        </p:blipFill>
        <p:spPr bwMode="auto">
          <a:xfrm>
            <a:off x="471944" y="555217"/>
            <a:ext cx="4268712" cy="333922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ADE9011E-A5C5-45E6-BA7C-0869CD49E092" descr="IMG_1882.jpg">
            <a:extLst>
              <a:ext uri="{FF2B5EF4-FFF2-40B4-BE49-F238E27FC236}">
                <a16:creationId xmlns:a16="http://schemas.microsoft.com/office/drawing/2014/main" xmlns="" id="{CDCFFC13-0B95-4860-BFED-37F7604E393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1013" b="5"/>
          <a:stretch/>
        </p:blipFill>
        <p:spPr bwMode="auto">
          <a:xfrm>
            <a:off x="477507" y="4074019"/>
            <a:ext cx="2048359" cy="222678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9E149887-54E0-4DA5-8BCC-B6C966AD46E2" descr="IMG_1877.jpg">
            <a:extLst>
              <a:ext uri="{FF2B5EF4-FFF2-40B4-BE49-F238E27FC236}">
                <a16:creationId xmlns:a16="http://schemas.microsoft.com/office/drawing/2014/main" xmlns="" id="{252108F6-4C20-49BF-BB68-7198909E8CF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98" r="29483" b="-3"/>
          <a:stretch/>
        </p:blipFill>
        <p:spPr bwMode="auto">
          <a:xfrm>
            <a:off x="2686733" y="4072045"/>
            <a:ext cx="2053923" cy="222876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8" name="1977D99A-EFF6-4AE5-8985-C489B7386ACE" descr="IMG_1861.jpg">
            <a:extLst>
              <a:ext uri="{FF2B5EF4-FFF2-40B4-BE49-F238E27FC236}">
                <a16:creationId xmlns:a16="http://schemas.microsoft.com/office/drawing/2014/main" xmlns="" id="{3C77FD68-A9B2-45A7-82F5-82445B2F1D0D}"/>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886" r="7522"/>
          <a:stretch/>
        </p:blipFill>
        <p:spPr bwMode="auto">
          <a:xfrm>
            <a:off x="4933183" y="555218"/>
            <a:ext cx="6786873" cy="5745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679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DC5AED8A-73E8-45AC-B807-F6E439B269F9}"/>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Multi Sports </a:t>
            </a:r>
          </a:p>
        </p:txBody>
      </p:sp>
      <p:sp>
        <p:nvSpPr>
          <p:cNvPr id="3" name="Content Placeholder 2">
            <a:extLst>
              <a:ext uri="{FF2B5EF4-FFF2-40B4-BE49-F238E27FC236}">
                <a16:creationId xmlns:a16="http://schemas.microsoft.com/office/drawing/2014/main" xmlns="" id="{5AAAD4CF-E89C-46C8-AB4A-A5750CBA37BA}"/>
              </a:ext>
            </a:extLst>
          </p:cNvPr>
          <p:cNvSpPr>
            <a:spLocks noGrp="1"/>
          </p:cNvSpPr>
          <p:nvPr>
            <p:ph idx="1"/>
          </p:nvPr>
        </p:nvSpPr>
        <p:spPr>
          <a:xfrm>
            <a:off x="1367624" y="2490436"/>
            <a:ext cx="9708995" cy="3567173"/>
          </a:xfrm>
        </p:spPr>
        <p:txBody>
          <a:bodyPr anchor="ctr">
            <a:normAutofit/>
          </a:bodyPr>
          <a:lstStyle/>
          <a:p>
            <a:r>
              <a:rPr lang="en-GB" sz="2400"/>
              <a:t>Every Monday night, this is led by Young leaders </a:t>
            </a:r>
          </a:p>
          <a:p>
            <a:r>
              <a:rPr lang="en-GB" sz="2400"/>
              <a:t>The young leaders are working toward Their Choose Lead Level 4 with High Life Highland </a:t>
            </a:r>
          </a:p>
          <a:p>
            <a:r>
              <a:rPr lang="en-GB" sz="2400"/>
              <a:t>Young leaders plan , deliver and then review the session </a:t>
            </a:r>
          </a:p>
          <a:p>
            <a:r>
              <a:rPr lang="en-GB" sz="2400"/>
              <a:t>The plan is always delivered around what young people want,</a:t>
            </a:r>
          </a:p>
          <a:p>
            <a:r>
              <a:rPr lang="en-GB" sz="2400"/>
              <a:t>Each week young people are playing new games and are working on different skills, such as team work, throwing and catching, &amp; communication skills </a:t>
            </a:r>
          </a:p>
          <a:p>
            <a:endParaRPr lang="en-GB" sz="2400"/>
          </a:p>
        </p:txBody>
      </p:sp>
    </p:spTree>
    <p:extLst>
      <p:ext uri="{BB962C8B-B14F-4D97-AF65-F5344CB8AC3E}">
        <p14:creationId xmlns:p14="http://schemas.microsoft.com/office/powerpoint/2010/main" xmlns="" val="99546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33756DE-5346-4F97-9F10-AFBA48F051F6}"/>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Well Being Bags </a:t>
            </a:r>
          </a:p>
        </p:txBody>
      </p:sp>
      <p:graphicFrame>
        <p:nvGraphicFramePr>
          <p:cNvPr id="5" name="Content Placeholder 2">
            <a:extLst>
              <a:ext uri="{FF2B5EF4-FFF2-40B4-BE49-F238E27FC236}">
                <a16:creationId xmlns:a16="http://schemas.microsoft.com/office/drawing/2014/main" xmlns="" id="{3BDDADEE-5BB2-856B-9954-AE7B895722D3}"/>
              </a:ext>
            </a:extLst>
          </p:cNvPr>
          <p:cNvGraphicFramePr>
            <a:graphicFrameLocks noGrp="1"/>
          </p:cNvGraphicFramePr>
          <p:nvPr>
            <p:ph idx="1"/>
            <p:extLst>
              <p:ext uri="{D42A27DB-BD31-4B8C-83A1-F6EECF244321}">
                <p14:modId xmlns:p14="http://schemas.microsoft.com/office/powerpoint/2010/main" xmlns="" val="301115670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2148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80CCAACE-815D-4A79-875A-B7EFC28F7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E221CB54-A7F6-4054-851F-A1CBA52E8DA5" descr="IMG_1647.jpg">
            <a:extLst>
              <a:ext uri="{FF2B5EF4-FFF2-40B4-BE49-F238E27FC236}">
                <a16:creationId xmlns:a16="http://schemas.microsoft.com/office/drawing/2014/main" xmlns="" id="{BD21923A-E763-4305-BC2C-DE360C6EB68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594" r="17739"/>
          <a:stretch/>
        </p:blipFill>
        <p:spPr bwMode="auto">
          <a:xfrm>
            <a:off x="20" y="10"/>
            <a:ext cx="6095980"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A4ECEDDF-8C82-47F5-888B-72393CC0B486" descr="IMG_1649.jpg">
            <a:extLst>
              <a:ext uri="{FF2B5EF4-FFF2-40B4-BE49-F238E27FC236}">
                <a16:creationId xmlns:a16="http://schemas.microsoft.com/office/drawing/2014/main" xmlns="" id="{BBAAC15C-6492-4852-BFB6-D5F97DEEF8A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268" r="20066"/>
          <a:stretch/>
        </p:blipFill>
        <p:spPr bwMode="auto">
          <a:xfrm>
            <a:off x="6096000" y="10"/>
            <a:ext cx="6096000"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29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8F024-52D5-43F8-849A-D59F22A8421A}"/>
              </a:ext>
            </a:extLst>
          </p:cNvPr>
          <p:cNvSpPr>
            <a:spLocks noGrp="1"/>
          </p:cNvSpPr>
          <p:nvPr>
            <p:ph type="title"/>
          </p:nvPr>
        </p:nvSpPr>
        <p:spPr/>
        <p:txBody>
          <a:bodyPr/>
          <a:lstStyle/>
          <a:p>
            <a:r>
              <a:rPr lang="en-GB" dirty="0" err="1"/>
              <a:t>HighLife</a:t>
            </a:r>
            <a:r>
              <a:rPr lang="en-GB" dirty="0"/>
              <a:t> Highland Leadership	</a:t>
            </a:r>
          </a:p>
        </p:txBody>
      </p:sp>
      <p:sp>
        <p:nvSpPr>
          <p:cNvPr id="3" name="Content Placeholder 2">
            <a:extLst>
              <a:ext uri="{FF2B5EF4-FFF2-40B4-BE49-F238E27FC236}">
                <a16:creationId xmlns:a16="http://schemas.microsoft.com/office/drawing/2014/main" xmlns="" id="{D5154C93-B7D6-4FF8-92BB-50EA61E1BBC1}"/>
              </a:ext>
            </a:extLst>
          </p:cNvPr>
          <p:cNvSpPr>
            <a:spLocks noGrp="1"/>
          </p:cNvSpPr>
          <p:nvPr>
            <p:ph idx="1"/>
          </p:nvPr>
        </p:nvSpPr>
        <p:spPr/>
        <p:txBody>
          <a:bodyPr/>
          <a:lstStyle/>
          <a:p>
            <a:r>
              <a:rPr lang="en-GB" dirty="0"/>
              <a:t>Huge Well Done to Ethan Paterson for gaining his Navy and Purple Leadership Hoodie, for all his hard work in the Youth Work Classroom, </a:t>
            </a:r>
          </a:p>
          <a:p>
            <a:r>
              <a:rPr lang="en-GB" dirty="0"/>
              <a:t>Leading at the Equalities &amp; Diversity Group </a:t>
            </a:r>
          </a:p>
        </p:txBody>
      </p:sp>
      <p:pic>
        <p:nvPicPr>
          <p:cNvPr id="3075" name="81D1DBA7-70A6-4156-AF00-F5CE4B108F4E" descr="IMG_1131.jpg">
            <a:extLst>
              <a:ext uri="{FF2B5EF4-FFF2-40B4-BE49-F238E27FC236}">
                <a16:creationId xmlns:a16="http://schemas.microsoft.com/office/drawing/2014/main" xmlns="" id="{4C64787D-578D-4F20-B7DF-F706939BC33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831" y="3557526"/>
            <a:ext cx="3929063" cy="2935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868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987F11D5-1491-4AC7-B196-542D53E5002B}"/>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Cookwell / Bakewell</a:t>
            </a:r>
          </a:p>
        </p:txBody>
      </p:sp>
      <p:sp>
        <p:nvSpPr>
          <p:cNvPr id="3" name="Content Placeholder 2">
            <a:extLst>
              <a:ext uri="{FF2B5EF4-FFF2-40B4-BE49-F238E27FC236}">
                <a16:creationId xmlns:a16="http://schemas.microsoft.com/office/drawing/2014/main" xmlns="" id="{2CF6D5FA-2A83-4081-ADFA-F3FD9F1D14C8}"/>
              </a:ext>
            </a:extLst>
          </p:cNvPr>
          <p:cNvSpPr>
            <a:spLocks noGrp="1"/>
          </p:cNvSpPr>
          <p:nvPr>
            <p:ph idx="1"/>
          </p:nvPr>
        </p:nvSpPr>
        <p:spPr>
          <a:xfrm>
            <a:off x="1367624" y="2490436"/>
            <a:ext cx="9708995" cy="3567173"/>
          </a:xfrm>
        </p:spPr>
        <p:txBody>
          <a:bodyPr anchor="ctr">
            <a:normAutofit/>
          </a:bodyPr>
          <a:lstStyle/>
          <a:p>
            <a:r>
              <a:rPr lang="en-GB" sz="2400"/>
              <a:t>Every week Young people take part in Cooking / Baking creating a range of different dishes, sweet and savoury.</a:t>
            </a:r>
          </a:p>
          <a:p>
            <a:r>
              <a:rPr lang="en-GB" sz="2400"/>
              <a:t>The young people who attend learn new skills, Knife skills, learning about different food and how to cook different foods </a:t>
            </a:r>
          </a:p>
        </p:txBody>
      </p:sp>
    </p:spTree>
    <p:extLst>
      <p:ext uri="{BB962C8B-B14F-4D97-AF65-F5344CB8AC3E}">
        <p14:creationId xmlns:p14="http://schemas.microsoft.com/office/powerpoint/2010/main" xmlns="" val="335385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BF494AE6-A88C-448B-B1B7-80259E6F4F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9" name="C16C20D0-ABEA-4961-9D78-F05923E2D6E8" descr="IMG_1206.jpg">
            <a:extLst>
              <a:ext uri="{FF2B5EF4-FFF2-40B4-BE49-F238E27FC236}">
                <a16:creationId xmlns:a16="http://schemas.microsoft.com/office/drawing/2014/main" xmlns="" id="{0F053048-ABA6-44E3-A481-1061D9B787C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 b="26522"/>
          <a:stretch/>
        </p:blipFill>
        <p:spPr bwMode="auto">
          <a:xfrm>
            <a:off x="321734" y="321733"/>
            <a:ext cx="3084025" cy="302140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6DBACE81-AD62-4BB3-8524-2C8F0B44C949" descr="IMG_1259.jpg">
            <a:extLst>
              <a:ext uri="{FF2B5EF4-FFF2-40B4-BE49-F238E27FC236}">
                <a16:creationId xmlns:a16="http://schemas.microsoft.com/office/drawing/2014/main" xmlns="" id="{B48FA5FD-69D5-4191-876D-D868CF36DD34}"/>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724" r="8256" b="5"/>
          <a:stretch/>
        </p:blipFill>
        <p:spPr bwMode="auto">
          <a:xfrm>
            <a:off x="321734" y="3514854"/>
            <a:ext cx="3084025" cy="278595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A9A1EFE8-7C00-4708-AA02-0A827D1EDCA3" descr="IMG_1197.JPG">
            <a:extLst>
              <a:ext uri="{FF2B5EF4-FFF2-40B4-BE49-F238E27FC236}">
                <a16:creationId xmlns:a16="http://schemas.microsoft.com/office/drawing/2014/main" xmlns="" id="{B35A66E1-93D2-4596-BACB-C4BC6A494C1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46" r="9092" b="2"/>
          <a:stretch/>
        </p:blipFill>
        <p:spPr bwMode="auto">
          <a:xfrm>
            <a:off x="3598286" y="321733"/>
            <a:ext cx="4043250"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BE7A2A9F-B8BE-4837-94A2-8EBDE8187F46" descr="IMG_1275.jpg">
            <a:extLst>
              <a:ext uri="{FF2B5EF4-FFF2-40B4-BE49-F238E27FC236}">
                <a16:creationId xmlns:a16="http://schemas.microsoft.com/office/drawing/2014/main" xmlns="" id="{7B9255F7-79A8-47DA-8D59-78C2FFBCC08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7070" r="32300" b="-1"/>
          <a:stretch/>
        </p:blipFill>
        <p:spPr bwMode="auto">
          <a:xfrm>
            <a:off x="7834063" y="321733"/>
            <a:ext cx="4036201"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441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79EB7C3A-D014-478C-A488-4D2EDFF65057" descr="IMG_1341.jpg">
            <a:extLst>
              <a:ext uri="{FF2B5EF4-FFF2-40B4-BE49-F238E27FC236}">
                <a16:creationId xmlns:a16="http://schemas.microsoft.com/office/drawing/2014/main" xmlns="" id="{C1B00767-D55A-499A-94FC-7F0EBFB8A03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200150" y="643467"/>
            <a:ext cx="4178299"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1B1815BC-6508-4471-8A99-A4C14833A031" descr="IMG_1338.jpg">
            <a:extLst>
              <a:ext uri="{FF2B5EF4-FFF2-40B4-BE49-F238E27FC236}">
                <a16:creationId xmlns:a16="http://schemas.microsoft.com/office/drawing/2014/main" xmlns="" id="{4DC7545E-274C-4E18-A6C5-E0238C44257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256865" y="1444625"/>
            <a:ext cx="5291667" cy="39687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8814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4CBC69AF-AE9D-43C7-A183-244646418B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864E5088-CA7A-4EA3-BD44-A193C8DAB4C1" descr="IMG_1347.jpg">
            <a:extLst>
              <a:ext uri="{FF2B5EF4-FFF2-40B4-BE49-F238E27FC236}">
                <a16:creationId xmlns:a16="http://schemas.microsoft.com/office/drawing/2014/main" xmlns="" id="{BC80B8CD-26BA-4A42-817C-664DDDA76C0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757" r="19809"/>
          <a:stretch/>
        </p:blipFill>
        <p:spPr bwMode="auto">
          <a:xfrm>
            <a:off x="20" y="10"/>
            <a:ext cx="4977364"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E31BA129-5EBB-4B18-BA84-DFF495FF5977" descr="IMG_1629.jpg">
            <a:extLst>
              <a:ext uri="{FF2B5EF4-FFF2-40B4-BE49-F238E27FC236}">
                <a16:creationId xmlns:a16="http://schemas.microsoft.com/office/drawing/2014/main" xmlns="" id="{5B43EFB7-2918-45F3-93C5-DEA51564114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240" r="1" b="18468"/>
          <a:stretch/>
        </p:blipFill>
        <p:spPr bwMode="auto">
          <a:xfrm>
            <a:off x="4977384" y="10"/>
            <a:ext cx="7214616"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Rectangle 73">
            <a:extLst>
              <a:ext uri="{FF2B5EF4-FFF2-40B4-BE49-F238E27FC236}">
                <a16:creationId xmlns:a16="http://schemas.microsoft.com/office/drawing/2014/main" xmlns="" id="{BE64232A-D912-4882-BF58-1049181157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4218905"/>
            <a:ext cx="5625863"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Rounded Corners 75">
            <a:extLst>
              <a:ext uri="{FF2B5EF4-FFF2-40B4-BE49-F238E27FC236}">
                <a16:creationId xmlns:a16="http://schemas.microsoft.com/office/drawing/2014/main" xmlns="" id="{E8E4E9D8-6D9C-4646-83A2-11844D84EA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C23A7F2E-3D45-41D6-A637-00DFA9FACD9B}"/>
              </a:ext>
            </a:extLst>
          </p:cNvPr>
          <p:cNvSpPr>
            <a:spLocks noGrp="1"/>
          </p:cNvSpPr>
          <p:nvPr>
            <p:ph type="title"/>
          </p:nvPr>
        </p:nvSpPr>
        <p:spPr>
          <a:xfrm>
            <a:off x="6772758" y="3949157"/>
            <a:ext cx="4698414" cy="539496"/>
          </a:xfrm>
        </p:spPr>
        <p:txBody>
          <a:bodyPr>
            <a:normAutofit fontScale="90000"/>
          </a:bodyPr>
          <a:lstStyle/>
          <a:p>
            <a:pPr algn="ctr"/>
            <a:r>
              <a:rPr lang="en-GB" sz="2700" dirty="0">
                <a:solidFill>
                  <a:schemeClr val="bg1"/>
                </a:solidFill>
              </a:rPr>
              <a:t>Wanda’s Wednesday Waffle </a:t>
            </a:r>
            <a:r>
              <a:rPr lang="en-GB" sz="2700" dirty="0" err="1">
                <a:solidFill>
                  <a:schemeClr val="bg1"/>
                </a:solidFill>
              </a:rPr>
              <a:t>Mainia</a:t>
            </a:r>
            <a:r>
              <a:rPr lang="en-GB" sz="2700" dirty="0">
                <a:solidFill>
                  <a:schemeClr val="bg1"/>
                </a:solidFill>
              </a:rPr>
              <a:t> </a:t>
            </a:r>
          </a:p>
        </p:txBody>
      </p:sp>
      <p:sp>
        <p:nvSpPr>
          <p:cNvPr id="3" name="Content Placeholder 2">
            <a:extLst>
              <a:ext uri="{FF2B5EF4-FFF2-40B4-BE49-F238E27FC236}">
                <a16:creationId xmlns:a16="http://schemas.microsoft.com/office/drawing/2014/main" xmlns="" id="{45FF2E64-6996-4ADD-8141-9BC3D5BABC9A}"/>
              </a:ext>
            </a:extLst>
          </p:cNvPr>
          <p:cNvSpPr>
            <a:spLocks noGrp="1"/>
          </p:cNvSpPr>
          <p:nvPr>
            <p:ph idx="1"/>
          </p:nvPr>
        </p:nvSpPr>
        <p:spPr>
          <a:xfrm>
            <a:off x="6431138" y="4697298"/>
            <a:ext cx="5040034" cy="1435608"/>
          </a:xfrm>
        </p:spPr>
        <p:txBody>
          <a:bodyPr anchor="ctr">
            <a:normAutofit/>
          </a:bodyPr>
          <a:lstStyle/>
          <a:p>
            <a:pPr algn="ctr"/>
            <a:r>
              <a:rPr lang="en-GB" sz="1700" dirty="0"/>
              <a:t>With funding from Youth Scotland Rural Action fund we purchased a Waffle Maker.</a:t>
            </a:r>
          </a:p>
          <a:p>
            <a:pPr algn="ctr"/>
            <a:r>
              <a:rPr lang="en-GB" sz="1700" dirty="0"/>
              <a:t>The young people enjoy making fresh Belgian waffles with a range of toppings </a:t>
            </a:r>
          </a:p>
        </p:txBody>
      </p:sp>
    </p:spTree>
    <p:extLst>
      <p:ext uri="{BB962C8B-B14F-4D97-AF65-F5344CB8AC3E}">
        <p14:creationId xmlns:p14="http://schemas.microsoft.com/office/powerpoint/2010/main" xmlns="" val="3620856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2D7AE-C357-49AB-AF7B-0C65A7A78BD9}"/>
              </a:ext>
            </a:extLst>
          </p:cNvPr>
          <p:cNvSpPr>
            <a:spLocks noGrp="1"/>
          </p:cNvSpPr>
          <p:nvPr>
            <p:ph type="title"/>
          </p:nvPr>
        </p:nvSpPr>
        <p:spPr/>
        <p:txBody>
          <a:bodyPr/>
          <a:lstStyle/>
          <a:p>
            <a:r>
              <a:rPr lang="en-GB" dirty="0"/>
              <a:t>Thank you for Reading </a:t>
            </a:r>
          </a:p>
        </p:txBody>
      </p:sp>
      <p:sp>
        <p:nvSpPr>
          <p:cNvPr id="3" name="Content Placeholder 2">
            <a:extLst>
              <a:ext uri="{FF2B5EF4-FFF2-40B4-BE49-F238E27FC236}">
                <a16:creationId xmlns:a16="http://schemas.microsoft.com/office/drawing/2014/main" xmlns="" id="{44CF2F66-8C66-4734-BB3D-2EB4CD494387}"/>
              </a:ext>
            </a:extLst>
          </p:cNvPr>
          <p:cNvSpPr>
            <a:spLocks noGrp="1"/>
          </p:cNvSpPr>
          <p:nvPr>
            <p:ph idx="1"/>
          </p:nvPr>
        </p:nvSpPr>
        <p:spPr/>
        <p:txBody>
          <a:bodyPr/>
          <a:lstStyle/>
          <a:p>
            <a:pPr marL="0" indent="0">
              <a:buNone/>
            </a:pPr>
            <a:r>
              <a:rPr lang="en-GB" dirty="0"/>
              <a:t>If you would like anymore information please get in contact.</a:t>
            </a:r>
          </a:p>
          <a:p>
            <a:pPr marL="0" indent="0">
              <a:buNone/>
            </a:pPr>
            <a:r>
              <a:rPr lang="en-GB" dirty="0"/>
              <a:t>Also keep an eye on our </a:t>
            </a:r>
            <a:r>
              <a:rPr lang="en-GB" dirty="0" err="1"/>
              <a:t>facebook</a:t>
            </a:r>
            <a:r>
              <a:rPr lang="en-GB" dirty="0"/>
              <a:t> page – Cromarty Youth Café to keep up to date with what we are up to </a:t>
            </a:r>
          </a:p>
          <a:p>
            <a:pPr marL="0" indent="0">
              <a:buNone/>
            </a:pPr>
            <a:endParaRPr lang="en-GB" dirty="0"/>
          </a:p>
          <a:p>
            <a:pPr marL="0" indent="0">
              <a:buNone/>
            </a:pPr>
            <a:r>
              <a:rPr lang="en-GB">
                <a:sym typeface="Wingdings" panose="05000000000000000000" pitchFamily="2" charset="2"/>
              </a:rPr>
              <a:t></a:t>
            </a:r>
            <a:endParaRPr lang="en-GB"/>
          </a:p>
        </p:txBody>
      </p:sp>
    </p:spTree>
    <p:extLst>
      <p:ext uri="{BB962C8B-B14F-4D97-AF65-F5344CB8AC3E}">
        <p14:creationId xmlns:p14="http://schemas.microsoft.com/office/powerpoint/2010/main" xmlns="" val="272714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xmlns=""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xmlns=""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xmlns=""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85158D02-3A09-4411-9D62-10C66B1C037F" descr="image001.PNG">
            <a:extLst>
              <a:ext uri="{FF2B5EF4-FFF2-40B4-BE49-F238E27FC236}">
                <a16:creationId xmlns:a16="http://schemas.microsoft.com/office/drawing/2014/main" xmlns="" id="{331AEBF6-411C-4FFA-8301-7840D0B7D01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37376" y="1764364"/>
            <a:ext cx="3343202" cy="243217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 name="Freeform: Shape 79">
            <a:extLst>
              <a:ext uri="{FF2B5EF4-FFF2-40B4-BE49-F238E27FC236}">
                <a16:creationId xmlns:a16="http://schemas.microsoft.com/office/drawing/2014/main" xmlns=""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1" name="9AD2F51D-154D-4DA4-9350-44CA41256892" descr="image002.PNG">
            <a:extLst>
              <a:ext uri="{FF2B5EF4-FFF2-40B4-BE49-F238E27FC236}">
                <a16:creationId xmlns:a16="http://schemas.microsoft.com/office/drawing/2014/main" xmlns="" id="{E3A19F2B-6257-4FE3-B543-2073D8F62FE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545244" y="1734323"/>
            <a:ext cx="6020730" cy="392852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538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87169495-9E8B-4FA1-80E9-6815F9F2C471}"/>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Easter Programme </a:t>
            </a:r>
          </a:p>
        </p:txBody>
      </p:sp>
      <p:sp>
        <p:nvSpPr>
          <p:cNvPr id="3" name="Content Placeholder 2">
            <a:extLst>
              <a:ext uri="{FF2B5EF4-FFF2-40B4-BE49-F238E27FC236}">
                <a16:creationId xmlns:a16="http://schemas.microsoft.com/office/drawing/2014/main" xmlns="" id="{BB8021A1-5CF3-466F-9FCC-3773D2FBC61D}"/>
              </a:ext>
            </a:extLst>
          </p:cNvPr>
          <p:cNvSpPr>
            <a:spLocks noGrp="1"/>
          </p:cNvSpPr>
          <p:nvPr>
            <p:ph idx="1"/>
          </p:nvPr>
        </p:nvSpPr>
        <p:spPr>
          <a:xfrm>
            <a:off x="1367624" y="2490436"/>
            <a:ext cx="9708995" cy="3567173"/>
          </a:xfrm>
        </p:spPr>
        <p:txBody>
          <a:bodyPr anchor="ctr">
            <a:normAutofit/>
          </a:bodyPr>
          <a:lstStyle/>
          <a:p>
            <a:r>
              <a:rPr lang="en-GB" sz="2400" dirty="0"/>
              <a:t>With funding from MFR Cash for Kids, Highland Council Testing for Change &amp; The Middleton Trust we were able to run a successful, fun filled easter programme.</a:t>
            </a:r>
          </a:p>
          <a:p>
            <a:r>
              <a:rPr lang="en-GB" sz="2400" dirty="0"/>
              <a:t>The activities that were provided were done in consultation with young people, this was done as part of the testing for change application </a:t>
            </a:r>
          </a:p>
          <a:p>
            <a:endParaRPr lang="en-GB" sz="2400" dirty="0"/>
          </a:p>
        </p:txBody>
      </p:sp>
    </p:spTree>
    <p:extLst>
      <p:ext uri="{BB962C8B-B14F-4D97-AF65-F5344CB8AC3E}">
        <p14:creationId xmlns:p14="http://schemas.microsoft.com/office/powerpoint/2010/main" xmlns="" val="30862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B2638670-24C6-423D-884E-40387C6919D4}"/>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Tennis Coaching </a:t>
            </a:r>
          </a:p>
        </p:txBody>
      </p:sp>
      <p:sp>
        <p:nvSpPr>
          <p:cNvPr id="3" name="Content Placeholder 2">
            <a:extLst>
              <a:ext uri="{FF2B5EF4-FFF2-40B4-BE49-F238E27FC236}">
                <a16:creationId xmlns:a16="http://schemas.microsoft.com/office/drawing/2014/main" xmlns="" id="{CC5168C6-EEFC-409A-BBDD-BAC734A5872C}"/>
              </a:ext>
            </a:extLst>
          </p:cNvPr>
          <p:cNvSpPr>
            <a:spLocks noGrp="1"/>
          </p:cNvSpPr>
          <p:nvPr>
            <p:ph idx="1"/>
          </p:nvPr>
        </p:nvSpPr>
        <p:spPr>
          <a:xfrm>
            <a:off x="1367624" y="2490436"/>
            <a:ext cx="9708995" cy="3567173"/>
          </a:xfrm>
        </p:spPr>
        <p:txBody>
          <a:bodyPr anchor="ctr">
            <a:normAutofit/>
          </a:bodyPr>
          <a:lstStyle/>
          <a:p>
            <a:r>
              <a:rPr lang="en-GB" sz="2400" dirty="0"/>
              <a:t>Tennis Coaching with Anne from Inverness Tennis Club,</a:t>
            </a:r>
          </a:p>
          <a:p>
            <a:r>
              <a:rPr lang="en-GB" sz="2400" dirty="0"/>
              <a:t>Young people were focusing on improving </a:t>
            </a:r>
            <a:r>
              <a:rPr lang="en-GB" sz="2400" dirty="0" err="1"/>
              <a:t>thier</a:t>
            </a:r>
            <a:r>
              <a:rPr lang="en-GB" sz="2400" dirty="0"/>
              <a:t> racquet skills, serves, and moving around the court,</a:t>
            </a:r>
          </a:p>
          <a:p>
            <a:r>
              <a:rPr lang="en-GB" sz="2400" dirty="0"/>
              <a:t>Anne provided lots of skills and drills and the young people really enjoyed the sessions and are looking forward to tennis coaching in the summer.  </a:t>
            </a:r>
          </a:p>
        </p:txBody>
      </p:sp>
    </p:spTree>
    <p:extLst>
      <p:ext uri="{BB962C8B-B14F-4D97-AF65-F5344CB8AC3E}">
        <p14:creationId xmlns:p14="http://schemas.microsoft.com/office/powerpoint/2010/main" xmlns="" val="294928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3A036DA2-ACA5-47BD-B509-93C2831E1A49}"/>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Creativity in Care Workshop</a:t>
            </a:r>
          </a:p>
        </p:txBody>
      </p:sp>
      <p:sp>
        <p:nvSpPr>
          <p:cNvPr id="3" name="Content Placeholder 2">
            <a:extLst>
              <a:ext uri="{FF2B5EF4-FFF2-40B4-BE49-F238E27FC236}">
                <a16:creationId xmlns:a16="http://schemas.microsoft.com/office/drawing/2014/main" xmlns="" id="{79264199-23EA-4C27-AEFE-E36C70353CF8}"/>
              </a:ext>
            </a:extLst>
          </p:cNvPr>
          <p:cNvSpPr>
            <a:spLocks noGrp="1"/>
          </p:cNvSpPr>
          <p:nvPr>
            <p:ph idx="1"/>
          </p:nvPr>
        </p:nvSpPr>
        <p:spPr>
          <a:xfrm>
            <a:off x="1367624" y="2490436"/>
            <a:ext cx="9708995" cy="3567173"/>
          </a:xfrm>
        </p:spPr>
        <p:txBody>
          <a:bodyPr anchor="ctr">
            <a:normAutofit/>
          </a:bodyPr>
          <a:lstStyle/>
          <a:p>
            <a:r>
              <a:rPr lang="en-US" sz="1500"/>
              <a:t>The creativity in care workshop</a:t>
            </a:r>
          </a:p>
          <a:p>
            <a:r>
              <a:rPr lang="en-US" sz="1500"/>
              <a:t>Looked  at Sharing stories about ways in which people are finding it easier to talk about death and dying</a:t>
            </a:r>
          </a:p>
          <a:p>
            <a:r>
              <a:rPr lang="en-US" sz="1500"/>
              <a:t>Looked at ideas for designing the Reflecting bench</a:t>
            </a:r>
          </a:p>
          <a:p>
            <a:r>
              <a:rPr lang="en-US" sz="1500"/>
              <a:t>Designed and decorated an intergenerational booklet about helpful thoughts/ wise sayings about death and grief</a:t>
            </a:r>
          </a:p>
          <a:p>
            <a:r>
              <a:rPr lang="en-US" sz="1500"/>
              <a:t>•Created a collage art about pets and people who have been important in our lives. These could be designed into cards</a:t>
            </a:r>
          </a:p>
          <a:p>
            <a:pPr marL="0" indent="0">
              <a:buNone/>
            </a:pPr>
            <a:endParaRPr lang="en-US" sz="1500"/>
          </a:p>
          <a:p>
            <a:r>
              <a:rPr lang="en-US" sz="1500"/>
              <a:t>The young people created a deluxe buffet for the session so all participants could sit and enjoy a lunch together and reminisce , they did baked and made homemade soup a variety of cakes were produced from some of the older folk's recipes things they liked when they grew up </a:t>
            </a:r>
          </a:p>
          <a:p>
            <a:r>
              <a:rPr lang="en-US" sz="1500"/>
              <a:t>Lots of skills were improved some very creative benches were made and some lovely art works </a:t>
            </a:r>
          </a:p>
        </p:txBody>
      </p:sp>
    </p:spTree>
    <p:extLst>
      <p:ext uri="{BB962C8B-B14F-4D97-AF65-F5344CB8AC3E}">
        <p14:creationId xmlns:p14="http://schemas.microsoft.com/office/powerpoint/2010/main" xmlns="" val="177282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E1A92768-C90D-4200-8975-84CC4D4BC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16FD7C65-165E-46C8-9838-74636A3C689C" descr="IMG_1523.jpg">
            <a:extLst>
              <a:ext uri="{FF2B5EF4-FFF2-40B4-BE49-F238E27FC236}">
                <a16:creationId xmlns:a16="http://schemas.microsoft.com/office/drawing/2014/main" xmlns="" id="{0E1A005D-C01E-401D-84E5-4A8B7021A84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015" r="-3" b="28490"/>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62676159-D41E-4E2F-9CA1-E63FF0FDB523" descr="IMG_1510.jpg">
            <a:extLst>
              <a:ext uri="{FF2B5EF4-FFF2-40B4-BE49-F238E27FC236}">
                <a16:creationId xmlns:a16="http://schemas.microsoft.com/office/drawing/2014/main" xmlns="" id="{10F45350-6449-41E9-BD4C-BEBA697691C4}"/>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1020" b="4"/>
          <a:stretch/>
        </p:blipFill>
        <p:spPr bwMode="auto">
          <a:xfrm>
            <a:off x="4094479" y="10"/>
            <a:ext cx="4014047"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87864B38-35BE-4918-9984-6487D79C1189" descr="IMG_1521.jpg">
            <a:extLst>
              <a:ext uri="{FF2B5EF4-FFF2-40B4-BE49-F238E27FC236}">
                <a16:creationId xmlns:a16="http://schemas.microsoft.com/office/drawing/2014/main" xmlns="" id="{A31DEBD5-B902-4630-A596-A10F124E0020}"/>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04" r="10260" b="4"/>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1C5A4B30-E74C-462A-AA11-A652F7E70B22" descr="IMG_1505.jpg">
            <a:extLst>
              <a:ext uri="{FF2B5EF4-FFF2-40B4-BE49-F238E27FC236}">
                <a16:creationId xmlns:a16="http://schemas.microsoft.com/office/drawing/2014/main" xmlns="" id="{2B91B99D-A497-43E6-8B19-EA96253E36E5}"/>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0408" r="-3" b="16096"/>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66EBE584-3A34-4566-ADB1-BB1E64176E1E" descr="IMG_1495.jpg">
            <a:extLst>
              <a:ext uri="{FF2B5EF4-FFF2-40B4-BE49-F238E27FC236}">
                <a16:creationId xmlns:a16="http://schemas.microsoft.com/office/drawing/2014/main" xmlns="" id="{D6A5E75B-45DD-4E12-B0C0-6E99E7B85B50}"/>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11020" b="4"/>
          <a:stretch/>
        </p:blipFill>
        <p:spPr bwMode="auto">
          <a:xfrm>
            <a:off x="4094479" y="3469102"/>
            <a:ext cx="4014047"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4C1B5C9B-7B23-4904-8363-DB6F61CB0A73" descr="286656e5-1230-44c6-80ae-974d58da3e8a.JPG">
            <a:extLst>
              <a:ext uri="{FF2B5EF4-FFF2-40B4-BE49-F238E27FC236}">
                <a16:creationId xmlns:a16="http://schemas.microsoft.com/office/drawing/2014/main" xmlns="" id="{B0B146AC-544E-4F6E-8660-74B08EE39D31}"/>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2" b="36333"/>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179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784BF8F7-7CBA-4BB1-B808-A8017977AD77" descr="IMG_1525.jpg">
            <a:extLst>
              <a:ext uri="{FF2B5EF4-FFF2-40B4-BE49-F238E27FC236}">
                <a16:creationId xmlns:a16="http://schemas.microsoft.com/office/drawing/2014/main" xmlns="" id="{08E7136F-989E-4402-A27B-A4B40FE4A31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 b="8913"/>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31B29534-D18E-46C5-8832-9E32437C45C6" descr="IMG_1568.JPG">
            <a:extLst>
              <a:ext uri="{FF2B5EF4-FFF2-40B4-BE49-F238E27FC236}">
                <a16:creationId xmlns:a16="http://schemas.microsoft.com/office/drawing/2014/main" xmlns="" id="{2568215D-9561-4029-9BDF-91E60C66351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9093" r="-2" b="17870"/>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17DAE319-72C5-4EF8-9392-199720B64E9F" descr="IMG_1524.jpg">
            <a:extLst>
              <a:ext uri="{FF2B5EF4-FFF2-40B4-BE49-F238E27FC236}">
                <a16:creationId xmlns:a16="http://schemas.microsoft.com/office/drawing/2014/main" xmlns="" id="{C9E4CC5F-7064-4555-99CD-FBEF5E48E6E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928" r="2" b="2993"/>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useBgFill="1">
        <p:nvSpPr>
          <p:cNvPr id="140" name="Freeform: Shape 139">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2" name="Freeform: Shape 141">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5C2A73F-DF1A-49B6-80AB-15C439AD75B1}"/>
              </a:ext>
            </a:extLst>
          </p:cNvPr>
          <p:cNvSpPr>
            <a:spLocks noGrp="1"/>
          </p:cNvSpPr>
          <p:nvPr>
            <p:ph type="title"/>
          </p:nvPr>
        </p:nvSpPr>
        <p:spPr>
          <a:xfrm>
            <a:off x="448056" y="685800"/>
            <a:ext cx="2807208" cy="1325563"/>
          </a:xfrm>
        </p:spPr>
        <p:txBody>
          <a:bodyPr>
            <a:normAutofit/>
          </a:bodyPr>
          <a:lstStyle/>
          <a:p>
            <a:r>
              <a:rPr lang="en-GB" sz="2800"/>
              <a:t>Pamper Session</a:t>
            </a:r>
          </a:p>
        </p:txBody>
      </p:sp>
      <p:sp>
        <p:nvSpPr>
          <p:cNvPr id="144" name="Rectangle 143">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22E80A43-D601-42BD-A366-7155F96AC0A5}"/>
              </a:ext>
            </a:extLst>
          </p:cNvPr>
          <p:cNvSpPr>
            <a:spLocks noGrp="1"/>
          </p:cNvSpPr>
          <p:nvPr>
            <p:ph idx="1"/>
          </p:nvPr>
        </p:nvSpPr>
        <p:spPr>
          <a:xfrm>
            <a:off x="448056" y="2185416"/>
            <a:ext cx="2807208" cy="3922776"/>
          </a:xfrm>
        </p:spPr>
        <p:txBody>
          <a:bodyPr>
            <a:normAutofit/>
          </a:bodyPr>
          <a:lstStyle/>
          <a:p>
            <a:r>
              <a:rPr lang="en-GB" sz="1700"/>
              <a:t>Each Young person who attended the Creativity in Care Workshop were given a Deep Cleansing Face Mask to use at home to relax </a:t>
            </a:r>
          </a:p>
        </p:txBody>
      </p:sp>
      <p:pic>
        <p:nvPicPr>
          <p:cNvPr id="9221" name="D5D18DC4-C9FE-4846-9F31-DD87FFC65945" descr="IMG_1569.JPG">
            <a:extLst>
              <a:ext uri="{FF2B5EF4-FFF2-40B4-BE49-F238E27FC236}">
                <a16:creationId xmlns:a16="http://schemas.microsoft.com/office/drawing/2014/main" xmlns="" id="{DC9DC447-C3ED-4745-93B1-3BA27AE1252C}"/>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5856" r="2" b="20858"/>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81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515C568E-4B0B-445B-8043-4F717FBE2E7A}"/>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Mindfulness Monday </a:t>
            </a:r>
          </a:p>
        </p:txBody>
      </p:sp>
      <p:sp>
        <p:nvSpPr>
          <p:cNvPr id="3" name="Content Placeholder 2">
            <a:extLst>
              <a:ext uri="{FF2B5EF4-FFF2-40B4-BE49-F238E27FC236}">
                <a16:creationId xmlns:a16="http://schemas.microsoft.com/office/drawing/2014/main" xmlns="" id="{5E867031-71F2-412D-961D-86818F0577F4}"/>
              </a:ext>
            </a:extLst>
          </p:cNvPr>
          <p:cNvSpPr>
            <a:spLocks noGrp="1"/>
          </p:cNvSpPr>
          <p:nvPr>
            <p:ph idx="1"/>
          </p:nvPr>
        </p:nvSpPr>
        <p:spPr>
          <a:xfrm>
            <a:off x="1367624" y="2490436"/>
            <a:ext cx="9708995" cy="3567173"/>
          </a:xfrm>
        </p:spPr>
        <p:txBody>
          <a:bodyPr anchor="ctr">
            <a:normAutofit/>
          </a:bodyPr>
          <a:lstStyle/>
          <a:p>
            <a:r>
              <a:rPr lang="en-US" sz="1500" dirty="0"/>
              <a:t>Mindfulness Colouring in session with Naomi from Highlife Highland </a:t>
            </a:r>
          </a:p>
          <a:p>
            <a:r>
              <a:rPr lang="en-US" sz="1500" dirty="0"/>
              <a:t>Naomi brought along an art pack with a colouring book , notepad and colouring in pens and pencils each young person received a goody bag and a range of refreshments were provided to help the session have a relaxed atmosphere </a:t>
            </a:r>
          </a:p>
          <a:p>
            <a:r>
              <a:rPr lang="en-US" sz="1500" dirty="0"/>
              <a:t>One of the benefits to young people taking part in mindfulness colouring was that it helped to develop their creativity and improve their fine motor skills, </a:t>
            </a:r>
          </a:p>
          <a:p>
            <a:r>
              <a:rPr lang="en-US" sz="1500" dirty="0"/>
              <a:t>YP were shown techniques to help with relaxing, deep breathing and pausing just taking time for yourself  and how to deal with stressful situations</a:t>
            </a:r>
          </a:p>
          <a:p>
            <a:r>
              <a:rPr lang="en-US" sz="1500" dirty="0"/>
              <a:t>Our younger people in the session enjoyed this activity a lot more than our older teenagers who took part but did not buy in to it so much.</a:t>
            </a:r>
          </a:p>
          <a:p>
            <a:endParaRPr lang="en-US" sz="1500" dirty="0"/>
          </a:p>
          <a:p>
            <a:r>
              <a:rPr lang="en-US" sz="1500" dirty="0"/>
              <a:t>One young person went home and showed her mum the book and said " when </a:t>
            </a:r>
            <a:r>
              <a:rPr lang="en-US" sz="1500" dirty="0" err="1"/>
              <a:t>i</a:t>
            </a:r>
            <a:r>
              <a:rPr lang="en-US" sz="1500" dirty="0"/>
              <a:t> am stressed </a:t>
            </a:r>
            <a:r>
              <a:rPr lang="en-US" sz="1500" dirty="0" err="1"/>
              <a:t>i</a:t>
            </a:r>
            <a:r>
              <a:rPr lang="en-US" sz="1500" dirty="0"/>
              <a:t> go to my room and use this book" she has been using the breathing techniques and is finding it helps to calm her down </a:t>
            </a:r>
            <a:endParaRPr lang="en-GB" sz="1500" dirty="0"/>
          </a:p>
        </p:txBody>
      </p:sp>
    </p:spTree>
    <p:extLst>
      <p:ext uri="{BB962C8B-B14F-4D97-AF65-F5344CB8AC3E}">
        <p14:creationId xmlns:p14="http://schemas.microsoft.com/office/powerpoint/2010/main" xmlns="" val="1320860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1385</Words>
  <Application>Microsoft Office PowerPoint</Application>
  <PresentationFormat>Custom</PresentationFormat>
  <Paragraphs>92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Report for Community Council</vt:lpstr>
      <vt:lpstr>Numbers:</vt:lpstr>
      <vt:lpstr>Slide 3</vt:lpstr>
      <vt:lpstr>Easter Programme </vt:lpstr>
      <vt:lpstr>Tennis Coaching </vt:lpstr>
      <vt:lpstr>Creativity in Care Workshop</vt:lpstr>
      <vt:lpstr>Slide 7</vt:lpstr>
      <vt:lpstr>Pamper Session</vt:lpstr>
      <vt:lpstr>Mindfulness Monday </vt:lpstr>
      <vt:lpstr>Slide 10</vt:lpstr>
      <vt:lpstr>Easter Football Extravganza </vt:lpstr>
      <vt:lpstr>Slide 12</vt:lpstr>
      <vt:lpstr>Trip to Inverness Art Gallery </vt:lpstr>
      <vt:lpstr>Slide 14</vt:lpstr>
      <vt:lpstr>Trip to Inverness Kart Raceway </vt:lpstr>
      <vt:lpstr>Slide 16</vt:lpstr>
      <vt:lpstr>Trip to Roller Bowl</vt:lpstr>
      <vt:lpstr>Slide 18</vt:lpstr>
      <vt:lpstr>Trip to Infinity Trampoline Park </vt:lpstr>
      <vt:lpstr>Slide 20</vt:lpstr>
      <vt:lpstr>Multi Sports </vt:lpstr>
      <vt:lpstr>Well Being Bags </vt:lpstr>
      <vt:lpstr>Slide 23</vt:lpstr>
      <vt:lpstr>HighLife Highland Leadership </vt:lpstr>
      <vt:lpstr>Cookwell / Bakewell</vt:lpstr>
      <vt:lpstr>Slide 26</vt:lpstr>
      <vt:lpstr>Slide 27</vt:lpstr>
      <vt:lpstr>Wanda’s Wednesday Waffle Mainia </vt:lpstr>
      <vt:lpstr>Thank you for Reading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Community Council</dc:title>
  <dc:creator>Fraser Thomson</dc:creator>
  <cp:lastModifiedBy>Vivienne</cp:lastModifiedBy>
  <cp:revision>3</cp:revision>
  <dcterms:created xsi:type="dcterms:W3CDTF">2022-04-21T21:58:48Z</dcterms:created>
  <dcterms:modified xsi:type="dcterms:W3CDTF">2022-04-23T10:14:07Z</dcterms:modified>
</cp:coreProperties>
</file>